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8CA"/>
          </a:solidFill>
        </a:fill>
      </a:tcStyle>
    </a:wholeTbl>
    <a:band2H>
      <a:tcTxStyle b="def" i="def"/>
      <a:tcStyle>
        <a:tcBdr/>
        <a:fill>
          <a:solidFill>
            <a:srgbClr val="FBEC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5D0"/>
          </a:solidFill>
        </a:fill>
      </a:tcStyle>
    </a:wholeTbl>
    <a:band2H>
      <a:tcTxStyle b="def" i="def"/>
      <a:tcStyle>
        <a:tcBdr/>
        <a:fill>
          <a:solidFill>
            <a:srgbClr val="FFF2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Titeldia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457200" y="204683"/>
            <a:ext cx="28469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1_Indeling 3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Rechte verbindingslijn 19"/>
          <p:cNvSpPr/>
          <p:nvPr/>
        </p:nvSpPr>
        <p:spPr>
          <a:xfrm>
            <a:off x="433387" y="3283501"/>
            <a:ext cx="8496002" cy="1"/>
          </a:xfrm>
          <a:prstGeom prst="line">
            <a:avLst/>
          </a:prstGeom>
          <a:ln w="1905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Rechte verbindingslijn 20"/>
          <p:cNvSpPr/>
          <p:nvPr/>
        </p:nvSpPr>
        <p:spPr>
          <a:xfrm>
            <a:off x="433387" y="1915791"/>
            <a:ext cx="8496002" cy="1"/>
          </a:xfrm>
          <a:prstGeom prst="line">
            <a:avLst/>
          </a:prstGeom>
          <a:ln w="1905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57200" y="204683"/>
            <a:ext cx="28469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Tijdelijke aanduiding voor afbeelding 18"/>
          <p:cNvSpPr/>
          <p:nvPr>
            <p:ph type="pic" sz="quarter" idx="13"/>
          </p:nvPr>
        </p:nvSpPr>
        <p:spPr>
          <a:xfrm>
            <a:off x="544897" y="798468"/>
            <a:ext cx="828002" cy="8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1654678" y="798467"/>
            <a:ext cx="1923030" cy="8640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400"/>
              </a:spcBef>
              <a:buClrTx/>
              <a:buSzTx/>
              <a:buNone/>
              <a:defRPr b="1" sz="1800"/>
            </a:lvl1pPr>
            <a:lvl2pPr marL="534987" indent="-177800">
              <a:spcBef>
                <a:spcPts val="400"/>
              </a:spcBef>
              <a:buClrTx/>
              <a:defRPr b="1" sz="1800"/>
            </a:lvl2pPr>
            <a:lvl3pPr marL="773792" indent="-238805">
              <a:spcBef>
                <a:spcPts val="400"/>
              </a:spcBef>
              <a:buClrTx/>
              <a:defRPr b="1" sz="1800"/>
            </a:lvl3pPr>
            <a:lvl4pPr marL="1577339" indent="-205739">
              <a:spcBef>
                <a:spcPts val="400"/>
              </a:spcBef>
              <a:buClrTx/>
              <a:defRPr b="1" sz="1800"/>
            </a:lvl4pPr>
            <a:lvl5pPr marL="2034539" indent="-205739">
              <a:spcBef>
                <a:spcPts val="400"/>
              </a:spcBef>
              <a:buClrTx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Tijdelijke aanduiding voor afbeelding 18"/>
          <p:cNvSpPr/>
          <p:nvPr>
            <p:ph type="pic" sz="quarter" idx="14"/>
          </p:nvPr>
        </p:nvSpPr>
        <p:spPr>
          <a:xfrm>
            <a:off x="544897" y="2166177"/>
            <a:ext cx="828002" cy="8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Tijdelijke aanduiding voor tekst 2"/>
          <p:cNvSpPr/>
          <p:nvPr>
            <p:ph type="body" sz="quarter" idx="15"/>
          </p:nvPr>
        </p:nvSpPr>
        <p:spPr>
          <a:xfrm>
            <a:off x="1654678" y="2166175"/>
            <a:ext cx="1923030" cy="864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400"/>
              </a:spcBef>
              <a:buClrTx/>
              <a:buSzTx/>
              <a:buNone/>
              <a:defRPr b="1" sz="1800"/>
            </a:pPr>
          </a:p>
        </p:txBody>
      </p:sp>
      <p:sp>
        <p:nvSpPr>
          <p:cNvPr id="139" name="Tijdelijke aanduiding voor afbeelding 18"/>
          <p:cNvSpPr/>
          <p:nvPr>
            <p:ph type="pic" sz="quarter" idx="16"/>
          </p:nvPr>
        </p:nvSpPr>
        <p:spPr>
          <a:xfrm>
            <a:off x="544897" y="3533885"/>
            <a:ext cx="828002" cy="8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0" name="Tijdelijke aanduiding voor tekst 2"/>
          <p:cNvSpPr/>
          <p:nvPr>
            <p:ph type="body" sz="quarter" idx="17"/>
          </p:nvPr>
        </p:nvSpPr>
        <p:spPr>
          <a:xfrm>
            <a:off x="1654678" y="3533883"/>
            <a:ext cx="1923030" cy="864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400"/>
              </a:spcBef>
              <a:buClrTx/>
              <a:buSzTx/>
              <a:buNone/>
              <a:defRPr b="1"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2. Template kruis voor 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Title Text"/>
          <p:cNvSpPr txBox="1"/>
          <p:nvPr>
            <p:ph type="title"/>
          </p:nvPr>
        </p:nvSpPr>
        <p:spPr>
          <a:xfrm>
            <a:off x="457200" y="204683"/>
            <a:ext cx="28469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0" name="Rechte verbindingslijn 21"/>
          <p:cNvSpPr/>
          <p:nvPr/>
        </p:nvSpPr>
        <p:spPr>
          <a:xfrm>
            <a:off x="431999" y="2574600"/>
            <a:ext cx="8496002" cy="1"/>
          </a:xfrm>
          <a:prstGeom prst="line">
            <a:avLst/>
          </a:prstGeom>
          <a:ln w="1905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Body Level One…"/>
          <p:cNvSpPr txBox="1"/>
          <p:nvPr>
            <p:ph type="body" sz="quarter" idx="1"/>
          </p:nvPr>
        </p:nvSpPr>
        <p:spPr>
          <a:xfrm>
            <a:off x="539999" y="575666"/>
            <a:ext cx="1563324" cy="29412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ClrTx/>
              <a:buSzTx/>
              <a:buNone/>
              <a:defRPr b="1" sz="1400"/>
            </a:lvl1pPr>
            <a:lvl2pPr marL="495476" indent="-138288">
              <a:spcBef>
                <a:spcPts val="300"/>
              </a:spcBef>
              <a:buClrTx/>
              <a:defRPr b="1" sz="1400"/>
            </a:lvl2pPr>
            <a:lvl3pPr marL="720725" indent="-185737">
              <a:spcBef>
                <a:spcPts val="300"/>
              </a:spcBef>
              <a:buClrTx/>
              <a:defRPr b="1" sz="1400"/>
            </a:lvl3pPr>
            <a:lvl4pPr marL="1531619" indent="-160019">
              <a:spcBef>
                <a:spcPts val="300"/>
              </a:spcBef>
              <a:buClrTx/>
              <a:defRPr b="1" sz="1400"/>
            </a:lvl4pPr>
            <a:lvl5pPr marL="1988820" indent="-160020">
              <a:spcBef>
                <a:spcPts val="300"/>
              </a:spcBef>
              <a:buClrTx/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25"/>
          <p:cNvSpPr/>
          <p:nvPr>
            <p:ph type="body" sz="quarter" idx="13"/>
          </p:nvPr>
        </p:nvSpPr>
        <p:spPr>
          <a:xfrm>
            <a:off x="540000" y="2591999"/>
            <a:ext cx="2007419" cy="30481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300"/>
              </a:spcBef>
              <a:buClrTx/>
              <a:buSzTx/>
              <a:buNone/>
              <a:defRPr b="1" sz="1400"/>
            </a:pPr>
          </a:p>
        </p:txBody>
      </p:sp>
      <p:sp>
        <p:nvSpPr>
          <p:cNvPr id="153" name="Rechte verbindingslijn 30"/>
          <p:cNvSpPr/>
          <p:nvPr/>
        </p:nvSpPr>
        <p:spPr>
          <a:xfrm flipH="1">
            <a:off x="4679999" y="575999"/>
            <a:ext cx="1" cy="3898996"/>
          </a:xfrm>
          <a:prstGeom prst="line">
            <a:avLst/>
          </a:prstGeom>
          <a:ln w="1905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Tijdelijke aanduiding voor tekst 25"/>
          <p:cNvSpPr/>
          <p:nvPr>
            <p:ph type="body" sz="quarter" idx="14"/>
          </p:nvPr>
        </p:nvSpPr>
        <p:spPr>
          <a:xfrm>
            <a:off x="4787999" y="576000"/>
            <a:ext cx="1563324" cy="29412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300"/>
              </a:spcBef>
              <a:buClrTx/>
              <a:buSzTx/>
              <a:buNone/>
              <a:defRPr b="1" sz="1400"/>
            </a:pPr>
          </a:p>
        </p:txBody>
      </p:sp>
      <p:sp>
        <p:nvSpPr>
          <p:cNvPr id="155" name="Tijdelijke aanduiding voor tekst 25"/>
          <p:cNvSpPr/>
          <p:nvPr>
            <p:ph type="body" sz="quarter" idx="15"/>
          </p:nvPr>
        </p:nvSpPr>
        <p:spPr>
          <a:xfrm>
            <a:off x="4824000" y="2591999"/>
            <a:ext cx="2007420" cy="30481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300"/>
              </a:spcBef>
              <a:buClrTx/>
              <a:buSzTx/>
              <a:buNone/>
              <a:defRPr b="1"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3_Template propositie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Afbeelding 2" descr="Afbeelding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8448"/>
            <a:ext cx="9144000" cy="45659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itle Text"/>
          <p:cNvSpPr txBox="1"/>
          <p:nvPr>
            <p:ph type="title"/>
          </p:nvPr>
        </p:nvSpPr>
        <p:spPr>
          <a:xfrm>
            <a:off x="457200" y="204683"/>
            <a:ext cx="36745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6" name="Body Level One…"/>
          <p:cNvSpPr txBox="1"/>
          <p:nvPr>
            <p:ph type="body" sz="half" idx="1"/>
          </p:nvPr>
        </p:nvSpPr>
        <p:spPr>
          <a:xfrm>
            <a:off x="329116" y="2657781"/>
            <a:ext cx="6219695" cy="17469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20000"/>
              </a:lnSpc>
              <a:spcBef>
                <a:spcPts val="200"/>
              </a:spcBef>
              <a:buClrTx/>
              <a:buSzTx/>
              <a:buNone/>
              <a:defRPr sz="1000">
                <a:solidFill>
                  <a:srgbClr val="FFFFFF"/>
                </a:solidFill>
              </a:defRPr>
            </a:lvl1pPr>
            <a:lvl2pPr marL="0" indent="-177800">
              <a:lnSpc>
                <a:spcPct val="120000"/>
              </a:lnSpc>
              <a:spcBef>
                <a:spcPts val="200"/>
              </a:spcBef>
              <a:buClrTx/>
              <a:defRPr sz="1000">
                <a:solidFill>
                  <a:srgbClr val="FFFFFF"/>
                </a:solidFill>
              </a:defRPr>
            </a:lvl2pPr>
            <a:lvl3pPr marL="0" indent="-185737">
              <a:lnSpc>
                <a:spcPct val="120000"/>
              </a:lnSpc>
              <a:spcBef>
                <a:spcPts val="200"/>
              </a:spcBef>
              <a:buClrTx/>
              <a:defRPr sz="1000">
                <a:solidFill>
                  <a:srgbClr val="FFFFFF"/>
                </a:solidFill>
              </a:defRPr>
            </a:lvl3pPr>
            <a:lvl4pPr marL="0" indent="-228600">
              <a:lnSpc>
                <a:spcPct val="120000"/>
              </a:lnSpc>
              <a:spcBef>
                <a:spcPts val="200"/>
              </a:spcBef>
              <a:buClrTx/>
              <a:defRPr sz="1000">
                <a:solidFill>
                  <a:srgbClr val="FFFFFF"/>
                </a:solidFill>
              </a:defRPr>
            </a:lvl4pPr>
            <a:lvl5pPr marL="1943100" indent="-114300">
              <a:lnSpc>
                <a:spcPct val="120000"/>
              </a:lnSpc>
              <a:spcBef>
                <a:spcPts val="200"/>
              </a:spcBef>
              <a:buClrTx/>
              <a:defRPr sz="1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Tijdelijke aanduiding voor tekst 9"/>
          <p:cNvSpPr/>
          <p:nvPr>
            <p:ph type="body" sz="quarter" idx="13"/>
          </p:nvPr>
        </p:nvSpPr>
        <p:spPr>
          <a:xfrm>
            <a:off x="327541" y="1011193"/>
            <a:ext cx="2988088" cy="110754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ClrTx/>
              <a:buSzTx/>
              <a:buNone/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168" name="Tijdelijke aanduiding voor tekst 9"/>
          <p:cNvSpPr/>
          <p:nvPr>
            <p:ph type="body" sz="quarter" idx="14"/>
          </p:nvPr>
        </p:nvSpPr>
        <p:spPr>
          <a:xfrm>
            <a:off x="3576699" y="1011193"/>
            <a:ext cx="2988089" cy="110754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ClrTx/>
              <a:buSzTx/>
              <a:buNone/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169" name="Tijdelijke aanduiding voor tekst 9"/>
          <p:cNvSpPr/>
          <p:nvPr>
            <p:ph type="body" sz="quarter" idx="15"/>
          </p:nvPr>
        </p:nvSpPr>
        <p:spPr>
          <a:xfrm>
            <a:off x="6777100" y="2583514"/>
            <a:ext cx="2151311" cy="68751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ClrTx/>
              <a:buSzTx/>
              <a:buNone/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170" name="Tijdelijke aanduiding voor tekst 9"/>
          <p:cNvSpPr/>
          <p:nvPr>
            <p:ph type="body" sz="quarter" idx="16"/>
          </p:nvPr>
        </p:nvSpPr>
        <p:spPr>
          <a:xfrm>
            <a:off x="6777976" y="3717221"/>
            <a:ext cx="2151311" cy="68751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ClrTx/>
              <a:buSzTx/>
              <a:buNone/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171" name="Tijdelijke aanduiding voor afbeelding 18"/>
          <p:cNvSpPr/>
          <p:nvPr>
            <p:ph type="pic" sz="quarter" idx="17"/>
          </p:nvPr>
        </p:nvSpPr>
        <p:spPr>
          <a:xfrm>
            <a:off x="6698166" y="620486"/>
            <a:ext cx="2232001" cy="15494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4_Template propositie Di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0" name="Afbeelding 2" descr="Afbeelding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" y="25400"/>
            <a:ext cx="9144000" cy="456590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Body Level One…"/>
          <p:cNvSpPr txBox="1"/>
          <p:nvPr>
            <p:ph type="body" sz="half" idx="1"/>
          </p:nvPr>
        </p:nvSpPr>
        <p:spPr>
          <a:xfrm>
            <a:off x="329116" y="2657781"/>
            <a:ext cx="6219695" cy="17469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20000"/>
              </a:lnSpc>
              <a:spcBef>
                <a:spcPts val="200"/>
              </a:spcBef>
              <a:buClrTx/>
              <a:buSzTx/>
              <a:buNone/>
              <a:defRPr sz="1000"/>
            </a:lvl1pPr>
            <a:lvl2pPr marL="0" indent="-177800">
              <a:lnSpc>
                <a:spcPct val="120000"/>
              </a:lnSpc>
              <a:spcBef>
                <a:spcPts val="200"/>
              </a:spcBef>
              <a:buClrTx/>
              <a:defRPr sz="1000"/>
            </a:lvl2pPr>
            <a:lvl3pPr marL="0" indent="-185737">
              <a:lnSpc>
                <a:spcPct val="120000"/>
              </a:lnSpc>
              <a:spcBef>
                <a:spcPts val="200"/>
              </a:spcBef>
              <a:buClrTx/>
              <a:defRPr sz="1000"/>
            </a:lvl3pPr>
            <a:lvl4pPr marL="0" indent="-228600">
              <a:lnSpc>
                <a:spcPct val="120000"/>
              </a:lnSpc>
              <a:spcBef>
                <a:spcPts val="200"/>
              </a:spcBef>
              <a:buClrTx/>
              <a:defRPr sz="1000"/>
            </a:lvl4pPr>
            <a:lvl5pPr marL="1943100" indent="-114300">
              <a:lnSpc>
                <a:spcPct val="120000"/>
              </a:lnSpc>
              <a:spcBef>
                <a:spcPts val="200"/>
              </a:spcBef>
              <a:buClrTx/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ijdelijke aanduiding voor tekst 9"/>
          <p:cNvSpPr/>
          <p:nvPr>
            <p:ph type="body" sz="quarter" idx="13"/>
          </p:nvPr>
        </p:nvSpPr>
        <p:spPr>
          <a:xfrm>
            <a:off x="327541" y="1011193"/>
            <a:ext cx="2988088" cy="110754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ClrTx/>
              <a:buSzTx/>
              <a:buNone/>
              <a:defRPr sz="1000"/>
            </a:pPr>
          </a:p>
        </p:txBody>
      </p:sp>
      <p:sp>
        <p:nvSpPr>
          <p:cNvPr id="183" name="Tijdelijke aanduiding voor tekst 9"/>
          <p:cNvSpPr/>
          <p:nvPr>
            <p:ph type="body" sz="quarter" idx="14"/>
          </p:nvPr>
        </p:nvSpPr>
        <p:spPr>
          <a:xfrm>
            <a:off x="3576699" y="1011193"/>
            <a:ext cx="2988089" cy="110754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ClrTx/>
              <a:buSzTx/>
              <a:buNone/>
              <a:defRPr sz="1000"/>
            </a:pPr>
          </a:p>
        </p:txBody>
      </p:sp>
      <p:sp>
        <p:nvSpPr>
          <p:cNvPr id="184" name="Tijdelijke aanduiding voor tekst 9"/>
          <p:cNvSpPr/>
          <p:nvPr>
            <p:ph type="body" sz="quarter" idx="15"/>
          </p:nvPr>
        </p:nvSpPr>
        <p:spPr>
          <a:xfrm>
            <a:off x="6777100" y="2583514"/>
            <a:ext cx="2151311" cy="68751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ClrTx/>
              <a:buSzTx/>
              <a:buNone/>
              <a:defRPr sz="1000"/>
            </a:pPr>
          </a:p>
        </p:txBody>
      </p:sp>
      <p:sp>
        <p:nvSpPr>
          <p:cNvPr id="185" name="Tijdelijke aanduiding voor tekst 9"/>
          <p:cNvSpPr/>
          <p:nvPr>
            <p:ph type="body" sz="quarter" idx="16"/>
          </p:nvPr>
        </p:nvSpPr>
        <p:spPr>
          <a:xfrm>
            <a:off x="6777976" y="3717221"/>
            <a:ext cx="2151311" cy="68751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ClrTx/>
              <a:buSzTx/>
              <a:buNone/>
              <a:defRPr sz="1000"/>
            </a:pPr>
          </a:p>
        </p:txBody>
      </p:sp>
      <p:sp>
        <p:nvSpPr>
          <p:cNvPr id="186" name="Tijdelijke aanduiding voor afbeelding 18"/>
          <p:cNvSpPr/>
          <p:nvPr>
            <p:ph type="pic" sz="quarter" idx="17"/>
          </p:nvPr>
        </p:nvSpPr>
        <p:spPr>
          <a:xfrm>
            <a:off x="6698166" y="620486"/>
            <a:ext cx="2232001" cy="15494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7" name="Title Text"/>
          <p:cNvSpPr txBox="1"/>
          <p:nvPr>
            <p:ph type="title"/>
          </p:nvPr>
        </p:nvSpPr>
        <p:spPr>
          <a:xfrm>
            <a:off x="457200" y="204683"/>
            <a:ext cx="44365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1. Tussendi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Afbeelding 6" descr="Afbeelding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894" y="4670926"/>
            <a:ext cx="1288801" cy="377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Afbeelding 3" descr="Afbeelding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5454" y="4696774"/>
            <a:ext cx="1621678" cy="377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Body Level One…"/>
          <p:cNvSpPr txBox="1"/>
          <p:nvPr>
            <p:ph type="body" sz="quarter" idx="1"/>
          </p:nvPr>
        </p:nvSpPr>
        <p:spPr>
          <a:xfrm>
            <a:off x="362911" y="1151223"/>
            <a:ext cx="4575289" cy="1777267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>
              <a:buClrTx/>
              <a:buSzTx/>
              <a:buNone/>
              <a:defRPr>
                <a:solidFill>
                  <a:srgbClr val="FFFFFF"/>
                </a:solidFill>
              </a:defRPr>
            </a:lvl1pPr>
            <a:lvl2pPr marL="702128" indent="-244928">
              <a:buClrTx/>
              <a:buChar char="–"/>
              <a:defRPr>
                <a:solidFill>
                  <a:srgbClr val="FFFFFF"/>
                </a:solidFill>
              </a:defRPr>
            </a:lvl2pPr>
            <a:lvl3pPr marL="1143000" indent="-228600">
              <a:buClrTx/>
              <a:defRPr>
                <a:solidFill>
                  <a:srgbClr val="FFFFFF"/>
                </a:solidFill>
              </a:defRPr>
            </a:lvl3pPr>
            <a:lvl4pPr>
              <a:buClrTx/>
              <a:defRPr>
                <a:solidFill>
                  <a:srgbClr val="FFFFFF"/>
                </a:solidFill>
              </a:defRPr>
            </a:lvl4pPr>
            <a:lvl5pPr>
              <a:buClr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2. Contact di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Afbeelding 6" descr="Afbeelding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894" y="4670926"/>
            <a:ext cx="1288801" cy="377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Afbeelding 3" descr="Afbeelding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5454" y="4696774"/>
            <a:ext cx="1621678" cy="377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itle Text"/>
          <p:cNvSpPr txBox="1"/>
          <p:nvPr>
            <p:ph type="title"/>
          </p:nvPr>
        </p:nvSpPr>
        <p:spPr>
          <a:xfrm>
            <a:off x="4096199" y="1486021"/>
            <a:ext cx="1153378" cy="1440001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7" name="Titel 1"/>
          <p:cNvSpPr txBox="1"/>
          <p:nvPr/>
        </p:nvSpPr>
        <p:spPr>
          <a:xfrm>
            <a:off x="457199" y="202380"/>
            <a:ext cx="146256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Contact</a:t>
            </a:r>
          </a:p>
        </p:txBody>
      </p:sp>
      <p:sp>
        <p:nvSpPr>
          <p:cNvPr id="208" name="Tijdelijke aanduiding voor afbeelding 18"/>
          <p:cNvSpPr/>
          <p:nvPr>
            <p:ph type="pic" sz="quarter" idx="13"/>
          </p:nvPr>
        </p:nvSpPr>
        <p:spPr>
          <a:xfrm>
            <a:off x="3045257" y="1486021"/>
            <a:ext cx="972001" cy="1440001"/>
          </a:xfrm>
          <a:prstGeom prst="rect">
            <a:avLst/>
          </a:prstGeom>
          <a:ln>
            <a:solidFill>
              <a:srgbClr val="FFFFFF"/>
            </a:solidFill>
            <a:round/>
          </a:ln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1. Cover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Afbeelding 2" descr="Afbeelding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79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sz="quarter" idx="1"/>
          </p:nvPr>
        </p:nvSpPr>
        <p:spPr>
          <a:xfrm>
            <a:off x="351946" y="3157640"/>
            <a:ext cx="4575289" cy="1809065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1pPr>
            <a:lvl2pPr marL="628650" indent="-17145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1800">
                <a:solidFill>
                  <a:srgbClr val="FFFFFF"/>
                </a:solidFill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ClrTx/>
              <a:defRPr sz="1800">
                <a:solidFill>
                  <a:srgbClr val="FFFFFF"/>
                </a:solidFill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1800">
                <a:solidFill>
                  <a:srgbClr val="FFFFFF"/>
                </a:solidFill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457200" y="204683"/>
            <a:ext cx="28469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" name="Title Text"/>
          <p:cNvSpPr txBox="1"/>
          <p:nvPr>
            <p:ph type="title"/>
          </p:nvPr>
        </p:nvSpPr>
        <p:spPr>
          <a:xfrm>
            <a:off x="457200" y="204683"/>
            <a:ext cx="28469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457200" y="900112"/>
            <a:ext cx="4038600" cy="347658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4pPr marL="1676400" indent="-304800"/>
            <a:lvl5pPr marL="2133600" indent="-3048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457200" y="837391"/>
            <a:ext cx="4040188" cy="47982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400"/>
              </a:spcBef>
              <a:buClrTx/>
              <a:buSzTx/>
              <a:buNone/>
              <a:defRPr b="1" sz="1800">
                <a:solidFill>
                  <a:schemeClr val="accent1"/>
                </a:solidFill>
              </a:defRPr>
            </a:lvl1pPr>
            <a:lvl2pPr marL="0" indent="457200">
              <a:spcBef>
                <a:spcPts val="400"/>
              </a:spcBef>
              <a:buClrTx/>
              <a:buSzTx/>
              <a:buNone/>
              <a:defRPr b="1" sz="1800">
                <a:solidFill>
                  <a:schemeClr val="accent1"/>
                </a:solidFill>
              </a:defRPr>
            </a:lvl2pPr>
            <a:lvl3pPr marL="0" indent="914400">
              <a:spcBef>
                <a:spcPts val="400"/>
              </a:spcBef>
              <a:buClrTx/>
              <a:buSzTx/>
              <a:buNone/>
              <a:defRPr b="1" sz="1800">
                <a:solidFill>
                  <a:schemeClr val="accent1"/>
                </a:solidFill>
              </a:defRPr>
            </a:lvl3pPr>
            <a:lvl4pPr marL="0" indent="1371600">
              <a:spcBef>
                <a:spcPts val="400"/>
              </a:spcBef>
              <a:buClrTx/>
              <a:buSzTx/>
              <a:buNone/>
              <a:defRPr b="1" sz="1800">
                <a:solidFill>
                  <a:schemeClr val="accent1"/>
                </a:solidFill>
              </a:defRPr>
            </a:lvl4pPr>
            <a:lvl5pPr marL="0" indent="1828800">
              <a:spcBef>
                <a:spcPts val="400"/>
              </a:spcBef>
              <a:buClrTx/>
              <a:buSzTx/>
              <a:buNone/>
              <a:defRPr b="1" sz="18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ijdelijke aanduiding voor tekst 4"/>
          <p:cNvSpPr/>
          <p:nvPr>
            <p:ph type="body" sz="quarter" idx="13"/>
          </p:nvPr>
        </p:nvSpPr>
        <p:spPr>
          <a:xfrm>
            <a:off x="4645026" y="837391"/>
            <a:ext cx="4041776" cy="47982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400"/>
              </a:spcBef>
              <a:buClrTx/>
              <a:buSzTx/>
              <a:buNone/>
              <a:defRPr b="1" sz="1800">
                <a:solidFill>
                  <a:schemeClr val="accent1"/>
                </a:solidFill>
              </a:defRPr>
            </a:pP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457200" y="204683"/>
            <a:ext cx="28469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ing +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457198" y="837391"/>
            <a:ext cx="8165360" cy="47982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400"/>
              </a:spcBef>
              <a:buClrTx/>
              <a:buSzTx/>
              <a:buNone/>
              <a:defRPr b="1" sz="1800">
                <a:solidFill>
                  <a:schemeClr val="accent1"/>
                </a:solidFill>
              </a:defRPr>
            </a:lvl1pPr>
            <a:lvl2pPr marL="0" indent="457200">
              <a:spcBef>
                <a:spcPts val="400"/>
              </a:spcBef>
              <a:buClrTx/>
              <a:buSzTx/>
              <a:buNone/>
              <a:defRPr b="1" sz="1800">
                <a:solidFill>
                  <a:schemeClr val="accent1"/>
                </a:solidFill>
              </a:defRPr>
            </a:lvl2pPr>
            <a:lvl3pPr marL="0" indent="914400">
              <a:spcBef>
                <a:spcPts val="400"/>
              </a:spcBef>
              <a:buClrTx/>
              <a:buSzTx/>
              <a:buNone/>
              <a:defRPr b="1" sz="1800">
                <a:solidFill>
                  <a:schemeClr val="accent1"/>
                </a:solidFill>
              </a:defRPr>
            </a:lvl3pPr>
            <a:lvl4pPr marL="0" indent="1371600">
              <a:spcBef>
                <a:spcPts val="400"/>
              </a:spcBef>
              <a:buClrTx/>
              <a:buSzTx/>
              <a:buNone/>
              <a:defRPr b="1" sz="1800">
                <a:solidFill>
                  <a:schemeClr val="accent1"/>
                </a:solidFill>
              </a:defRPr>
            </a:lvl4pPr>
            <a:lvl5pPr marL="0" indent="1828800">
              <a:spcBef>
                <a:spcPts val="400"/>
              </a:spcBef>
              <a:buClrTx/>
              <a:buSzTx/>
              <a:buNone/>
              <a:defRPr b="1" sz="18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Title Text"/>
          <p:cNvSpPr txBox="1"/>
          <p:nvPr>
            <p:ph type="title"/>
          </p:nvPr>
        </p:nvSpPr>
        <p:spPr>
          <a:xfrm>
            <a:off x="457200" y="204683"/>
            <a:ext cx="28469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5" name="Tijdelijke aanduiding voor tekst 3"/>
          <p:cNvSpPr/>
          <p:nvPr>
            <p:ph type="body" idx="13"/>
          </p:nvPr>
        </p:nvSpPr>
        <p:spPr>
          <a:xfrm>
            <a:off x="454026" y="1631156"/>
            <a:ext cx="8168531" cy="268808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300"/>
              </a:spcBef>
              <a:buClrTx/>
              <a:buSzTx/>
              <a:buNone/>
              <a:defRPr sz="1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Model sheet met pl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" name="Tijdelijke aanduiding voor afbeelding 18"/>
          <p:cNvSpPr/>
          <p:nvPr>
            <p:ph type="pic" idx="13"/>
          </p:nvPr>
        </p:nvSpPr>
        <p:spPr>
          <a:xfrm>
            <a:off x="-22304" y="-14868"/>
            <a:ext cx="9218343" cy="521877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454026" y="1930210"/>
            <a:ext cx="4110541" cy="163074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>
              <a:buClrTx/>
              <a:defRPr b="1">
                <a:solidFill>
                  <a:srgbClr val="FFFFFF"/>
                </a:solidFill>
              </a:defRPr>
            </a:lvl2pPr>
            <a:lvl3pPr>
              <a:buClrTx/>
              <a:defRPr b="1">
                <a:solidFill>
                  <a:srgbClr val="FFFFFF"/>
                </a:solidFill>
              </a:defRPr>
            </a:lvl3pPr>
            <a:lvl4pPr>
              <a:buClrTx/>
              <a:defRPr b="1">
                <a:solidFill>
                  <a:srgbClr val="FFFFFF"/>
                </a:solidFill>
              </a:defRPr>
            </a:lvl4pPr>
            <a:lvl5pPr>
              <a:buClrTx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457200" y="204683"/>
            <a:ext cx="28469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9_Templat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Rechte verbindingslijn 6"/>
          <p:cNvSpPr/>
          <p:nvPr/>
        </p:nvSpPr>
        <p:spPr>
          <a:xfrm flipH="1">
            <a:off x="3189658" y="744258"/>
            <a:ext cx="1" cy="3800788"/>
          </a:xfrm>
          <a:prstGeom prst="line">
            <a:avLst/>
          </a:prstGeom>
          <a:ln w="1905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Rechte verbindingslijn 7"/>
          <p:cNvSpPr/>
          <p:nvPr/>
        </p:nvSpPr>
        <p:spPr>
          <a:xfrm flipH="1">
            <a:off x="6017868" y="744258"/>
            <a:ext cx="1" cy="3800788"/>
          </a:xfrm>
          <a:prstGeom prst="line">
            <a:avLst/>
          </a:prstGeom>
          <a:ln w="1905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Title Text"/>
          <p:cNvSpPr txBox="1"/>
          <p:nvPr>
            <p:ph type="title"/>
          </p:nvPr>
        </p:nvSpPr>
        <p:spPr>
          <a:xfrm>
            <a:off x="457200" y="204683"/>
            <a:ext cx="28469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5" name="Tijdelijke aanduiding voor afbeelding 18"/>
          <p:cNvSpPr/>
          <p:nvPr>
            <p:ph type="pic" sz="quarter" idx="13"/>
          </p:nvPr>
        </p:nvSpPr>
        <p:spPr>
          <a:xfrm>
            <a:off x="4153758" y="804680"/>
            <a:ext cx="892749" cy="1159256"/>
          </a:xfrm>
          <a:prstGeom prst="rect">
            <a:avLst/>
          </a:prstGeom>
          <a:ln>
            <a:solidFill>
              <a:schemeClr val="accent2"/>
            </a:solidFill>
            <a:round/>
          </a:ln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3304132" y="2033748"/>
            <a:ext cx="2592001" cy="216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 algn="ctr">
              <a:spcBef>
                <a:spcPts val="300"/>
              </a:spcBef>
              <a:buClrTx/>
              <a:buSzTx/>
              <a:buNone/>
              <a:defRPr b="1" sz="1400"/>
            </a:lvl1pPr>
            <a:lvl2pPr marL="495476" indent="-138288" algn="ctr">
              <a:spcBef>
                <a:spcPts val="300"/>
              </a:spcBef>
              <a:buClrTx/>
              <a:defRPr b="1" sz="1400"/>
            </a:lvl2pPr>
            <a:lvl3pPr marL="720725" indent="-185737" algn="ctr">
              <a:spcBef>
                <a:spcPts val="300"/>
              </a:spcBef>
              <a:buClrTx/>
              <a:defRPr b="1" sz="1400"/>
            </a:lvl3pPr>
            <a:lvl4pPr marL="1531619" indent="-160019" algn="ctr">
              <a:spcBef>
                <a:spcPts val="300"/>
              </a:spcBef>
              <a:buClrTx/>
              <a:defRPr b="1" sz="1400"/>
            </a:lvl4pPr>
            <a:lvl5pPr marL="1988820" indent="-160020" algn="ctr">
              <a:spcBef>
                <a:spcPts val="300"/>
              </a:spcBef>
              <a:buClrTx/>
              <a:defRPr b="1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Tijdelijke aanduiding voor tekst 2"/>
          <p:cNvSpPr/>
          <p:nvPr>
            <p:ph type="body" sz="quarter" idx="14"/>
          </p:nvPr>
        </p:nvSpPr>
        <p:spPr>
          <a:xfrm>
            <a:off x="3311395" y="2269255"/>
            <a:ext cx="2592002" cy="216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0" indent="0" algn="ctr">
              <a:spcBef>
                <a:spcPts val="200"/>
              </a:spcBef>
              <a:buClrTx/>
              <a:buSzTx/>
              <a:buNone/>
              <a:defRPr sz="1200"/>
            </a:pPr>
          </a:p>
        </p:txBody>
      </p:sp>
      <p:sp>
        <p:nvSpPr>
          <p:cNvPr id="98" name="Tijdelijke aanduiding voor afbeelding 18"/>
          <p:cNvSpPr/>
          <p:nvPr>
            <p:ph type="pic" sz="quarter" idx="15"/>
          </p:nvPr>
        </p:nvSpPr>
        <p:spPr>
          <a:xfrm>
            <a:off x="6989232" y="803744"/>
            <a:ext cx="892749" cy="1159257"/>
          </a:xfrm>
          <a:prstGeom prst="rect">
            <a:avLst/>
          </a:prstGeom>
          <a:ln>
            <a:solidFill>
              <a:schemeClr val="accent2"/>
            </a:solidFill>
            <a:round/>
          </a:ln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9" name="Tijdelijke aanduiding voor tekst 2"/>
          <p:cNvSpPr/>
          <p:nvPr>
            <p:ph type="body" sz="quarter" idx="16"/>
          </p:nvPr>
        </p:nvSpPr>
        <p:spPr>
          <a:xfrm>
            <a:off x="6139605" y="2032813"/>
            <a:ext cx="2592001" cy="216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0" indent="0" algn="ctr">
              <a:spcBef>
                <a:spcPts val="300"/>
              </a:spcBef>
              <a:buClrTx/>
              <a:buSzTx/>
              <a:buNone/>
              <a:defRPr b="1" sz="1400"/>
            </a:pPr>
          </a:p>
        </p:txBody>
      </p:sp>
      <p:sp>
        <p:nvSpPr>
          <p:cNvPr id="100" name="Tijdelijke aanduiding voor tekst 2"/>
          <p:cNvSpPr/>
          <p:nvPr>
            <p:ph type="body" sz="quarter" idx="17"/>
          </p:nvPr>
        </p:nvSpPr>
        <p:spPr>
          <a:xfrm>
            <a:off x="6146868" y="2268320"/>
            <a:ext cx="2592002" cy="216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0" indent="0" algn="ctr">
              <a:spcBef>
                <a:spcPts val="200"/>
              </a:spcBef>
              <a:buClrTx/>
              <a:buSzTx/>
              <a:buNone/>
              <a:defRPr sz="1200"/>
            </a:pPr>
          </a:p>
        </p:txBody>
      </p:sp>
      <p:sp>
        <p:nvSpPr>
          <p:cNvPr id="101" name="Tijdelijke aanduiding voor afbeelding 18"/>
          <p:cNvSpPr/>
          <p:nvPr>
            <p:ph type="pic" sz="quarter" idx="18"/>
          </p:nvPr>
        </p:nvSpPr>
        <p:spPr>
          <a:xfrm>
            <a:off x="1311022" y="804680"/>
            <a:ext cx="892750" cy="1159256"/>
          </a:xfrm>
          <a:prstGeom prst="rect">
            <a:avLst/>
          </a:prstGeom>
          <a:ln>
            <a:solidFill>
              <a:schemeClr val="accent2"/>
            </a:solidFill>
            <a:round/>
          </a:ln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2" name="Tijdelijke aanduiding voor tekst 2"/>
          <p:cNvSpPr/>
          <p:nvPr>
            <p:ph type="body" sz="quarter" idx="19"/>
          </p:nvPr>
        </p:nvSpPr>
        <p:spPr>
          <a:xfrm>
            <a:off x="461396" y="2033748"/>
            <a:ext cx="2592002" cy="216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0" indent="0" algn="ctr">
              <a:spcBef>
                <a:spcPts val="300"/>
              </a:spcBef>
              <a:buClrTx/>
              <a:buSzTx/>
              <a:buNone/>
              <a:defRPr b="1" sz="1400"/>
            </a:pPr>
          </a:p>
        </p:txBody>
      </p:sp>
      <p:sp>
        <p:nvSpPr>
          <p:cNvPr id="103" name="Tijdelijke aanduiding voor tekst 2"/>
          <p:cNvSpPr/>
          <p:nvPr>
            <p:ph type="body" sz="quarter" idx="20"/>
          </p:nvPr>
        </p:nvSpPr>
        <p:spPr>
          <a:xfrm>
            <a:off x="468659" y="2269255"/>
            <a:ext cx="2592002" cy="216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0" indent="0" algn="ctr">
              <a:spcBef>
                <a:spcPts val="200"/>
              </a:spcBef>
              <a:buClrTx/>
              <a:buSzTx/>
              <a:buNone/>
              <a:defRPr sz="1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0_Indeling 4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" name="Rechte verbindingslijn 7"/>
          <p:cNvSpPr/>
          <p:nvPr/>
        </p:nvSpPr>
        <p:spPr>
          <a:xfrm>
            <a:off x="433387" y="2591999"/>
            <a:ext cx="8496002" cy="1"/>
          </a:xfrm>
          <a:prstGeom prst="line">
            <a:avLst/>
          </a:prstGeom>
          <a:ln w="1905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Rechte verbindingslijn 8"/>
          <p:cNvSpPr/>
          <p:nvPr/>
        </p:nvSpPr>
        <p:spPr>
          <a:xfrm>
            <a:off x="433387" y="1584000"/>
            <a:ext cx="8496002" cy="1"/>
          </a:xfrm>
          <a:prstGeom prst="line">
            <a:avLst/>
          </a:prstGeom>
          <a:ln w="1905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Rechte verbindingslijn 13"/>
          <p:cNvSpPr/>
          <p:nvPr/>
        </p:nvSpPr>
        <p:spPr>
          <a:xfrm>
            <a:off x="433387" y="3600000"/>
            <a:ext cx="8496002" cy="1"/>
          </a:xfrm>
          <a:prstGeom prst="line">
            <a:avLst/>
          </a:prstGeom>
          <a:ln w="1905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Title Text"/>
          <p:cNvSpPr txBox="1"/>
          <p:nvPr>
            <p:ph type="title"/>
          </p:nvPr>
        </p:nvSpPr>
        <p:spPr>
          <a:xfrm>
            <a:off x="457200" y="204683"/>
            <a:ext cx="2846934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6" name="Tijdelijke aanduiding voor afbeelding 18"/>
          <p:cNvSpPr/>
          <p:nvPr>
            <p:ph type="pic" sz="quarter" idx="13"/>
          </p:nvPr>
        </p:nvSpPr>
        <p:spPr>
          <a:xfrm>
            <a:off x="604372" y="3816000"/>
            <a:ext cx="648001" cy="648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7" name="Body Level One…"/>
          <p:cNvSpPr txBox="1"/>
          <p:nvPr>
            <p:ph type="body" sz="quarter" idx="1"/>
          </p:nvPr>
        </p:nvSpPr>
        <p:spPr>
          <a:xfrm>
            <a:off x="1714151" y="3815431"/>
            <a:ext cx="1923030" cy="648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400"/>
              </a:spcBef>
              <a:buClrTx/>
              <a:buSzTx/>
              <a:buNone/>
              <a:defRPr b="1" sz="1800"/>
            </a:lvl1pPr>
            <a:lvl2pPr marL="534987" indent="-177800">
              <a:spcBef>
                <a:spcPts val="400"/>
              </a:spcBef>
              <a:buClrTx/>
              <a:defRPr b="1" sz="1800"/>
            </a:lvl2pPr>
            <a:lvl3pPr marL="773792" indent="-238805">
              <a:spcBef>
                <a:spcPts val="400"/>
              </a:spcBef>
              <a:buClrTx/>
              <a:defRPr b="1" sz="1800"/>
            </a:lvl3pPr>
            <a:lvl4pPr marL="1577339" indent="-205739">
              <a:spcBef>
                <a:spcPts val="400"/>
              </a:spcBef>
              <a:buClrTx/>
              <a:defRPr b="1" sz="1800"/>
            </a:lvl4pPr>
            <a:lvl5pPr marL="2034539" indent="-205739">
              <a:spcBef>
                <a:spcPts val="400"/>
              </a:spcBef>
              <a:buClrTx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Tijdelijke aanduiding voor afbeelding 18"/>
          <p:cNvSpPr/>
          <p:nvPr>
            <p:ph type="pic" sz="quarter" idx="14"/>
          </p:nvPr>
        </p:nvSpPr>
        <p:spPr>
          <a:xfrm>
            <a:off x="604374" y="2807999"/>
            <a:ext cx="648000" cy="648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9" name="Tijdelijke aanduiding voor tekst 2"/>
          <p:cNvSpPr/>
          <p:nvPr>
            <p:ph type="body" sz="quarter" idx="15"/>
          </p:nvPr>
        </p:nvSpPr>
        <p:spPr>
          <a:xfrm>
            <a:off x="1714152" y="2807431"/>
            <a:ext cx="1923030" cy="648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400"/>
              </a:spcBef>
              <a:buClrTx/>
              <a:buSzTx/>
              <a:buNone/>
              <a:defRPr b="1" sz="1800"/>
            </a:pPr>
          </a:p>
        </p:txBody>
      </p:sp>
      <p:sp>
        <p:nvSpPr>
          <p:cNvPr id="120" name="Tijdelijke aanduiding voor afbeelding 18"/>
          <p:cNvSpPr/>
          <p:nvPr>
            <p:ph type="pic" sz="quarter" idx="16"/>
          </p:nvPr>
        </p:nvSpPr>
        <p:spPr>
          <a:xfrm>
            <a:off x="604372" y="1800000"/>
            <a:ext cx="648001" cy="64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Tijdelijke aanduiding voor tekst 2"/>
          <p:cNvSpPr/>
          <p:nvPr>
            <p:ph type="body" sz="quarter" idx="17"/>
          </p:nvPr>
        </p:nvSpPr>
        <p:spPr>
          <a:xfrm>
            <a:off x="1714152" y="1800000"/>
            <a:ext cx="1923030" cy="648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400"/>
              </a:spcBef>
              <a:buClrTx/>
              <a:buSzTx/>
              <a:buNone/>
              <a:defRPr b="1" sz="1800"/>
            </a:pPr>
          </a:p>
        </p:txBody>
      </p:sp>
      <p:sp>
        <p:nvSpPr>
          <p:cNvPr id="122" name="Tijdelijke aanduiding voor afbeelding 18"/>
          <p:cNvSpPr/>
          <p:nvPr>
            <p:ph type="pic" sz="quarter" idx="18"/>
          </p:nvPr>
        </p:nvSpPr>
        <p:spPr>
          <a:xfrm>
            <a:off x="604374" y="793112"/>
            <a:ext cx="648000" cy="64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3" name="Tijdelijke aanduiding voor tekst 2"/>
          <p:cNvSpPr/>
          <p:nvPr>
            <p:ph type="body" sz="quarter" idx="19"/>
          </p:nvPr>
        </p:nvSpPr>
        <p:spPr>
          <a:xfrm>
            <a:off x="1714152" y="791432"/>
            <a:ext cx="1923030" cy="648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400"/>
              </a:spcBef>
              <a:buClrTx/>
              <a:buSzTx/>
              <a:buNone/>
              <a:defRPr b="1"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3" descr="Afbeelding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99" y="4719242"/>
            <a:ext cx="3398057" cy="2782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>
            <a:spAutoFit/>
          </a:bodyPr>
          <a:lstStyle>
            <a:lvl1pPr algn="r">
              <a:defRPr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" name="Afbeelding 2" descr="Afbeelding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6933"/>
            <a:ext cx="91440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kstvak 3"/>
          <p:cNvSpPr txBox="1"/>
          <p:nvPr/>
        </p:nvSpPr>
        <p:spPr>
          <a:xfrm>
            <a:off x="177617" y="1896223"/>
            <a:ext cx="1563042" cy="59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Ruimte voor</a:t>
            </a:r>
          </a:p>
          <a:p>
            <a:pPr>
              <a:lnSpc>
                <a:spcPct val="9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eigen tekst</a:t>
            </a:r>
          </a:p>
        </p:txBody>
      </p:sp>
      <p:sp>
        <p:nvSpPr>
          <p:cNvPr id="6" name="Tekstvak 4"/>
          <p:cNvSpPr txBox="1"/>
          <p:nvPr/>
        </p:nvSpPr>
        <p:spPr>
          <a:xfrm>
            <a:off x="198771" y="2451818"/>
            <a:ext cx="1034796" cy="378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b="1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Ruimte voor</a:t>
            </a:r>
          </a:p>
          <a:p>
            <a:pPr>
              <a:lnSpc>
                <a:spcPct val="130000"/>
              </a:lnSpc>
              <a:defRPr b="1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eigen tekst</a:t>
            </a:r>
          </a:p>
        </p:txBody>
      </p:sp>
      <p:sp>
        <p:nvSpPr>
          <p:cNvPr id="7" name="Tekstvak 5"/>
          <p:cNvSpPr txBox="1"/>
          <p:nvPr/>
        </p:nvSpPr>
        <p:spPr>
          <a:xfrm>
            <a:off x="4761588" y="511995"/>
            <a:ext cx="3364439" cy="1673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7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Ruimte voor eigen tekst</a:t>
            </a:r>
          </a:p>
          <a:p>
            <a:pPr>
              <a:lnSpc>
                <a:spcPct val="7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7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Ruimte voor eigen tekst</a:t>
            </a:r>
          </a:p>
          <a:p>
            <a:pPr>
              <a:lnSpc>
                <a:spcPct val="7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7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Ruimte voor eigen tekst</a:t>
            </a:r>
          </a:p>
          <a:p>
            <a:pPr>
              <a:lnSpc>
                <a:spcPct val="7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7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Ruimte voor eigen tekst</a:t>
            </a:r>
          </a:p>
        </p:txBody>
      </p:sp>
      <p:sp>
        <p:nvSpPr>
          <p:cNvPr id="8" name="Tekstvak 6"/>
          <p:cNvSpPr txBox="1"/>
          <p:nvPr/>
        </p:nvSpPr>
        <p:spPr>
          <a:xfrm>
            <a:off x="2400692" y="2724200"/>
            <a:ext cx="336443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Ruimte voor eigen tekst</a:t>
            </a:r>
          </a:p>
        </p:txBody>
      </p:sp>
      <p:sp>
        <p:nvSpPr>
          <p:cNvPr id="9" name="Tekstvak 7"/>
          <p:cNvSpPr txBox="1"/>
          <p:nvPr/>
        </p:nvSpPr>
        <p:spPr>
          <a:xfrm>
            <a:off x="2391810" y="1878458"/>
            <a:ext cx="1563042" cy="59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Ruimte voor</a:t>
            </a:r>
          </a:p>
          <a:p>
            <a:pPr>
              <a:lnSpc>
                <a:spcPct val="9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eigen tekst</a:t>
            </a:r>
          </a:p>
        </p:txBody>
      </p:sp>
      <p:sp>
        <p:nvSpPr>
          <p:cNvPr id="10" name="Tekstvak 8"/>
          <p:cNvSpPr txBox="1"/>
          <p:nvPr/>
        </p:nvSpPr>
        <p:spPr>
          <a:xfrm>
            <a:off x="6964051" y="2685669"/>
            <a:ext cx="1563041" cy="59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Ruimte voor</a:t>
            </a:r>
          </a:p>
          <a:p>
            <a:pPr>
              <a:lnSpc>
                <a:spcPct val="9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eigen tekst</a:t>
            </a:r>
          </a:p>
        </p:txBody>
      </p:sp>
      <p:sp>
        <p:nvSpPr>
          <p:cNvPr id="11" name="Tekstvak 9"/>
          <p:cNvSpPr txBox="1"/>
          <p:nvPr/>
        </p:nvSpPr>
        <p:spPr>
          <a:xfrm>
            <a:off x="6985206" y="3241264"/>
            <a:ext cx="1034795" cy="378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b="1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Ruimte voor</a:t>
            </a:r>
          </a:p>
          <a:p>
            <a:pPr>
              <a:lnSpc>
                <a:spcPct val="130000"/>
              </a:lnSpc>
              <a:defRPr b="1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eigen tekst</a:t>
            </a:r>
          </a:p>
        </p:txBody>
      </p:sp>
      <p:sp>
        <p:nvSpPr>
          <p:cNvPr id="12" name="Tekstvak 10"/>
          <p:cNvSpPr txBox="1"/>
          <p:nvPr/>
        </p:nvSpPr>
        <p:spPr>
          <a:xfrm>
            <a:off x="2420421" y="3036859"/>
            <a:ext cx="1584867" cy="214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b="1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Ruimte voor eigen tekst</a:t>
            </a: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94254" marR="0" indent="-237066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853395" marR="0" indent="-318407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45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031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omverelst/szechuan" TargetMode="External"/><Relationship Id="rId3" Type="http://schemas.openxmlformats.org/officeDocument/2006/relationships/hyperlink" Target="https://github.com/tomverelst/kickstarter-kubernetes" TargetMode="External"/><Relationship Id="rId4" Type="http://schemas.openxmlformats.org/officeDocument/2006/relationships/image" Target="../media/image5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ubernetes.io/docs/tasks/tools/install-kubectl/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bernetes/minikube/releases" TargetMode="External"/><Relationship Id="rId3" Type="http://schemas.openxmlformats.org/officeDocument/2006/relationships/image" Target="../media/image5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5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1/api/v1/proxy/namespaces/kube-system/services/kubernetes-dashboard/#/namespace?namespace=default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omverelst/kickstarter-kubernetes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ubernetes.io/docs/concepts/overview/what-is-kubernetes/" TargetMode="External"/><Relationship Id="rId3" Type="http://schemas.openxmlformats.org/officeDocument/2006/relationships/hyperlink" Target="https://www.cncf.io/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bernetes/helm" TargetMode="External"/><Relationship Id="rId3" Type="http://schemas.openxmlformats.org/officeDocument/2006/relationships/hyperlink" Target="https://github.com/kubernetes/charts" TargetMode="External"/><Relationship Id="rId4" Type="http://schemas.openxmlformats.org/officeDocument/2006/relationships/hyperlink" Target="https://github.com/azure/draft" TargetMode="External"/><Relationship Id="rId5" Type="http://schemas.openxmlformats.org/officeDocument/2006/relationships/hyperlink" Target="https://github.com/jetstack/kube-lego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jdelijke aanduiding voor inhoud 2"/>
          <p:cNvSpPr txBox="1"/>
          <p:nvPr>
            <p:ph type="body" sz="quarter" idx="1"/>
          </p:nvPr>
        </p:nvSpPr>
        <p:spPr>
          <a:xfrm>
            <a:off x="351946" y="3157640"/>
            <a:ext cx="4575289" cy="1809065"/>
          </a:xfrm>
          <a:prstGeom prst="rect">
            <a:avLst/>
          </a:prstGeom>
        </p:spPr>
        <p:txBody>
          <a:bodyPr/>
          <a:lstStyle/>
          <a:p>
            <a:pPr/>
            <a:r>
              <a:t>Competence Center</a:t>
            </a:r>
          </a:p>
          <a:p>
            <a:pPr/>
            <a:r>
              <a:t>Cloud Platforms</a:t>
            </a:r>
          </a:p>
          <a:p>
            <a:pPr/>
            <a:r>
              <a:t>Tom Verelst</a:t>
            </a:r>
          </a:p>
        </p:txBody>
      </p:sp>
      <p:sp>
        <p:nvSpPr>
          <p:cNvPr id="228" name="Tijdelijke aanduiding voor inhoud 3"/>
          <p:cNvSpPr txBox="1"/>
          <p:nvPr/>
        </p:nvSpPr>
        <p:spPr>
          <a:xfrm>
            <a:off x="362911" y="1151223"/>
            <a:ext cx="4575289" cy="1777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Kubernetes Workshop</a:t>
            </a:r>
          </a:p>
        </p:txBody>
      </p:sp>
      <p:pic>
        <p:nvPicPr>
          <p:cNvPr id="22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Labels</a:t>
            </a:r>
          </a:p>
        </p:txBody>
      </p:sp>
      <p:sp>
        <p:nvSpPr>
          <p:cNvPr id="267" name="Content Placeholder 2"/>
          <p:cNvSpPr txBox="1"/>
          <p:nvPr>
            <p:ph type="body" sz="half" idx="1"/>
          </p:nvPr>
        </p:nvSpPr>
        <p:spPr>
          <a:xfrm>
            <a:off x="457198" y="1200151"/>
            <a:ext cx="4744194" cy="3394472"/>
          </a:xfrm>
          <a:prstGeom prst="rect">
            <a:avLst/>
          </a:prstGeom>
        </p:spPr>
        <p:txBody>
          <a:bodyPr/>
          <a:lstStyle/>
          <a:p>
            <a:pPr/>
            <a:r>
              <a:t>Arbitrary </a:t>
            </a:r>
            <a:r>
              <a:rPr b="1"/>
              <a:t>Metadata</a:t>
            </a:r>
            <a:endParaRPr b="1"/>
          </a:p>
          <a:p>
            <a:pPr/>
            <a:r>
              <a:t>Attached to any </a:t>
            </a:r>
            <a:r>
              <a:rPr b="1"/>
              <a:t>Resource</a:t>
            </a:r>
            <a:endParaRPr b="1"/>
          </a:p>
          <a:p>
            <a:pPr/>
            <a:r>
              <a:t>Represents </a:t>
            </a:r>
            <a:r>
              <a:rPr b="1"/>
              <a:t>Identity</a:t>
            </a:r>
            <a:endParaRPr b="1"/>
          </a:p>
          <a:p>
            <a:pPr/>
            <a:r>
              <a:t>Queryable by </a:t>
            </a:r>
            <a:r>
              <a:rPr b="1"/>
              <a:t>Selectors</a:t>
            </a:r>
            <a:endParaRPr b="1"/>
          </a:p>
          <a:p>
            <a:pPr/>
            <a:r>
              <a:t>The only </a:t>
            </a:r>
            <a:r>
              <a:rPr b="1"/>
              <a:t>grouping mechanism</a:t>
            </a:r>
          </a:p>
        </p:txBody>
      </p:sp>
      <p:pic>
        <p:nvPicPr>
          <p:cNvPr id="26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668" y="581422"/>
            <a:ext cx="3606801" cy="401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"/>
          <p:cNvSpPr txBox="1"/>
          <p:nvPr>
            <p:ph type="sldNum" sz="quarter" idx="2"/>
          </p:nvPr>
        </p:nvSpPr>
        <p:spPr>
          <a:xfrm>
            <a:off x="8644321" y="4751123"/>
            <a:ext cx="202791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Selectors</a:t>
            </a:r>
          </a:p>
        </p:txBody>
      </p:sp>
      <p:sp>
        <p:nvSpPr>
          <p:cNvPr id="272" name="Content Placeholder 2"/>
          <p:cNvSpPr txBox="1"/>
          <p:nvPr>
            <p:ph type="body" idx="1"/>
          </p:nvPr>
        </p:nvSpPr>
        <p:spPr>
          <a:xfrm>
            <a:off x="457198" y="1200151"/>
            <a:ext cx="8449735" cy="3394472"/>
          </a:xfrm>
          <a:prstGeom prst="rect">
            <a:avLst/>
          </a:prstGeom>
        </p:spPr>
        <p:txBody>
          <a:bodyPr/>
          <a:lstStyle/>
          <a:p>
            <a:pPr/>
            <a:r>
              <a:t>Equity-based selector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environment</a:t>
            </a:r>
            <a:r>
              <a:rPr b="1"/>
              <a:t>=</a:t>
            </a:r>
            <a:r>
              <a:t>production,tier</a:t>
            </a:r>
            <a:r>
              <a:rPr b="1"/>
              <a:t>=</a:t>
            </a:r>
            <a:r>
              <a:t>frontend</a:t>
            </a:r>
          </a:p>
          <a:p>
            <a:pPr/>
          </a:p>
          <a:p>
            <a:pPr/>
            <a:r>
              <a:t>Set-based selector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environment in (production),tier in (frontend)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4000"/>
            </a:lvl1pPr>
          </a:lstStyle>
          <a:p>
            <a:pPr/>
            <a:r>
              <a:t>Deploying to Kubernetes</a:t>
            </a:r>
          </a:p>
        </p:txBody>
      </p:sp>
      <p:pic>
        <p:nvPicPr>
          <p:cNvPr id="2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Deploying Pods</a:t>
            </a:r>
          </a:p>
        </p:txBody>
      </p:sp>
      <p:sp>
        <p:nvSpPr>
          <p:cNvPr id="279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Replication Controller</a:t>
            </a:r>
          </a:p>
          <a:p>
            <a:pPr/>
            <a:r>
              <a:t>Replica Set</a:t>
            </a:r>
          </a:p>
          <a:p>
            <a:pPr/>
            <a:r>
              <a:t>Deployment</a:t>
            </a:r>
          </a:p>
          <a:p>
            <a:pPr/>
            <a:r>
              <a:t>Daemon 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Replication Controller</a:t>
            </a:r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0915" y="1016000"/>
            <a:ext cx="4929546" cy="348967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Desired state</a:t>
            </a:r>
          </a:p>
          <a:p>
            <a:pPr/>
            <a:r>
              <a:t>Controls the amount of replicas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Replica Set</a:t>
            </a:r>
          </a:p>
        </p:txBody>
      </p:sp>
      <p:pic>
        <p:nvPicPr>
          <p:cNvPr id="28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0915" y="1016000"/>
            <a:ext cx="4929546" cy="3489679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Same as ReplicationController</a:t>
            </a:r>
          </a:p>
          <a:p>
            <a:pPr/>
            <a:r>
              <a:t>Supports the new</a:t>
            </a:r>
            <a:br/>
            <a:r>
              <a:rPr b="1"/>
              <a:t>Set-based</a:t>
            </a:r>
            <a:r>
              <a:t> selectors</a:t>
            </a:r>
          </a:p>
        </p:txBody>
      </p:sp>
      <p:sp>
        <p:nvSpPr>
          <p:cNvPr id="290" name="Straight Connector 7"/>
          <p:cNvSpPr/>
          <p:nvPr/>
        </p:nvSpPr>
        <p:spPr>
          <a:xfrm>
            <a:off x="5630779" y="1200151"/>
            <a:ext cx="1467854" cy="412081"/>
          </a:xfrm>
          <a:prstGeom prst="line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91" name="Straight Connector 8"/>
          <p:cNvSpPr/>
          <p:nvPr/>
        </p:nvSpPr>
        <p:spPr>
          <a:xfrm flipV="1">
            <a:off x="5510463" y="1200151"/>
            <a:ext cx="1804737" cy="556460"/>
          </a:xfrm>
          <a:prstGeom prst="line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92" name="TextBox 12"/>
          <p:cNvSpPr txBox="1"/>
          <p:nvPr/>
        </p:nvSpPr>
        <p:spPr>
          <a:xfrm>
            <a:off x="6261542" y="943657"/>
            <a:ext cx="788813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 b="1"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Replica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Deployment</a:t>
            </a:r>
          </a:p>
        </p:txBody>
      </p:sp>
      <p:sp>
        <p:nvSpPr>
          <p:cNvPr id="296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Common way of deploying</a:t>
            </a:r>
          </a:p>
          <a:p>
            <a:pPr/>
            <a:r>
              <a:t>Manages the ReplicaSets for you</a:t>
            </a:r>
          </a:p>
          <a:p>
            <a:pPr/>
            <a:r>
              <a:t>Supports </a:t>
            </a:r>
            <a:r>
              <a:rPr b="1"/>
              <a:t>rolling updates</a:t>
            </a:r>
          </a:p>
        </p:txBody>
      </p:sp>
      <p:pic>
        <p:nvPicPr>
          <p:cNvPr id="297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0304" y="2383625"/>
            <a:ext cx="3123273" cy="221099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traight Connector 10"/>
          <p:cNvSpPr/>
          <p:nvPr/>
        </p:nvSpPr>
        <p:spPr>
          <a:xfrm>
            <a:off x="6520657" y="2500229"/>
            <a:ext cx="930007" cy="260691"/>
          </a:xfrm>
          <a:prstGeom prst="line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99" name="Straight Connector 11"/>
          <p:cNvSpPr/>
          <p:nvPr/>
        </p:nvSpPr>
        <p:spPr>
          <a:xfrm flipV="1">
            <a:off x="6440215" y="2556490"/>
            <a:ext cx="1143450" cy="204432"/>
          </a:xfrm>
          <a:prstGeom prst="line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0" name="TextBox 13"/>
          <p:cNvSpPr txBox="1"/>
          <p:nvPr/>
        </p:nvSpPr>
        <p:spPr>
          <a:xfrm>
            <a:off x="6576130" y="2303428"/>
            <a:ext cx="1206361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b="1"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Replica Set</a:t>
            </a:r>
          </a:p>
        </p:txBody>
      </p:sp>
      <p:grpSp>
        <p:nvGrpSpPr>
          <p:cNvPr id="303" name="Rectangle 15"/>
          <p:cNvGrpSpPr/>
          <p:nvPr/>
        </p:nvGrpSpPr>
        <p:grpSpPr>
          <a:xfrm>
            <a:off x="6216610" y="1062982"/>
            <a:ext cx="1538102" cy="688808"/>
            <a:chOff x="0" y="0"/>
            <a:chExt cx="1538100" cy="688806"/>
          </a:xfrm>
        </p:grpSpPr>
        <p:sp>
          <p:nvSpPr>
            <p:cNvPr id="301" name="Rectangle"/>
            <p:cNvSpPr/>
            <p:nvPr/>
          </p:nvSpPr>
          <p:spPr>
            <a:xfrm>
              <a:off x="0" y="0"/>
              <a:ext cx="1538101" cy="68880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02" name="Deployment"/>
            <p:cNvSpPr txBox="1"/>
            <p:nvPr/>
          </p:nvSpPr>
          <p:spPr>
            <a:xfrm>
              <a:off x="0" y="165333"/>
              <a:ext cx="153810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Deployment</a:t>
              </a:r>
            </a:p>
          </p:txBody>
        </p:sp>
      </p:grpSp>
      <p:sp>
        <p:nvSpPr>
          <p:cNvPr id="304" name="Straight Arrow Connector 17"/>
          <p:cNvSpPr/>
          <p:nvPr/>
        </p:nvSpPr>
        <p:spPr>
          <a:xfrm>
            <a:off x="6985661" y="1751788"/>
            <a:ext cx="1" cy="631837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Rolling Updates</a:t>
            </a:r>
          </a:p>
        </p:txBody>
      </p:sp>
      <p:pic>
        <p:nvPicPr>
          <p:cNvPr id="308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753645"/>
            <a:ext cx="8229600" cy="2287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Daemon Set</a:t>
            </a:r>
          </a:p>
        </p:txBody>
      </p:sp>
      <p:sp>
        <p:nvSpPr>
          <p:cNvPr id="312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Runs a pod on every node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Or a select few of them</a:t>
            </a:r>
            <a:br/>
          </a:p>
          <a:p>
            <a:pPr/>
            <a:r>
              <a:t>Not a fixed number of replicas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Depends on the amount of selected nodes</a:t>
            </a:r>
            <a:br/>
          </a:p>
          <a:p>
            <a:pPr/>
            <a:r>
              <a:t>Useful for cluster-wide services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E.g. logging or monitoring agents</a:t>
            </a:r>
          </a:p>
        </p:txBody>
      </p:sp>
      <p:pic>
        <p:nvPicPr>
          <p:cNvPr id="3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500" y="1106237"/>
            <a:ext cx="3289300" cy="334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4000"/>
            </a:lvl1pPr>
          </a:lstStyle>
          <a:p>
            <a:pPr/>
            <a:r>
              <a:t>Local Setup</a:t>
            </a:r>
          </a:p>
        </p:txBody>
      </p:sp>
      <p:pic>
        <p:nvPicPr>
          <p:cNvPr id="3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"/>
          <p:cNvSpPr txBox="1"/>
          <p:nvPr>
            <p:ph type="sldNum" sz="quarter" idx="2"/>
          </p:nvPr>
        </p:nvSpPr>
        <p:spPr>
          <a:xfrm>
            <a:off x="8699406" y="4751123"/>
            <a:ext cx="147706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Agenda</a:t>
            </a:r>
          </a:p>
        </p:txBody>
      </p:sp>
      <p:sp>
        <p:nvSpPr>
          <p:cNvPr id="233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Introduction to Kubernetes</a:t>
            </a:r>
          </a:p>
          <a:p>
            <a:pPr/>
            <a:r>
              <a:t>Deploying to Kubernetes</a:t>
            </a:r>
          </a:p>
          <a:p>
            <a:pPr/>
            <a:r>
              <a:t>Service Discovery and Load Balancing</a:t>
            </a:r>
          </a:p>
          <a:p>
            <a:pPr/>
            <a:r>
              <a:t>Storage</a:t>
            </a:r>
          </a:p>
          <a:p>
            <a:pPr/>
            <a:r>
              <a:t>Exposing services</a:t>
            </a:r>
          </a:p>
          <a:p>
            <a:pPr/>
            <a:r>
              <a:t>Secret and configuration management</a:t>
            </a:r>
          </a:p>
          <a:p>
            <a:pPr/>
            <a:r>
              <a:t>Exercises</a:t>
            </a:r>
          </a:p>
        </p:txBody>
      </p:sp>
      <p:pic>
        <p:nvPicPr>
          <p:cNvPr id="23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Local Setup</a:t>
            </a:r>
          </a:p>
        </p:txBody>
      </p:sp>
      <p:sp>
        <p:nvSpPr>
          <p:cNvPr id="320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https://github.com/tomverelst/kickstarter-kubernetes</a:t>
            </a:r>
          </a:p>
          <a:p>
            <a:pPr/>
            <a:r>
              <a:t>kubectl</a:t>
            </a:r>
          </a:p>
          <a:p>
            <a:pPr/>
            <a:r>
              <a:t>Minikube (requires a VM like VirtualBox)</a:t>
            </a:r>
          </a:p>
        </p:txBody>
      </p:sp>
      <p:pic>
        <p:nvPicPr>
          <p:cNvPr id="321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1693" y="3860653"/>
            <a:ext cx="3895107" cy="1104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Kubectl</a:t>
            </a:r>
          </a:p>
        </p:txBody>
      </p:sp>
      <p:sp>
        <p:nvSpPr>
          <p:cNvPr id="325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Command line tool that talks to the Kubernetes API server</a:t>
            </a:r>
            <a:b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://kubernetes.io/docs/tasks/tools/install-kubectl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/</a:t>
            </a:r>
          </a:p>
          <a:p>
            <a:pPr/>
            <a:r>
              <a:t>macOS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brew install kubectl</a:t>
            </a:r>
          </a:p>
          <a:p>
            <a:pPr/>
            <a:r>
              <a:t>Windows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choco install kubernetes-cli</a:t>
            </a:r>
          </a:p>
          <a:p>
            <a:pPr/>
            <a:r>
              <a:t>Config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~/.kube/config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Minikube</a:t>
            </a:r>
          </a:p>
        </p:txBody>
      </p:sp>
      <p:sp>
        <p:nvSpPr>
          <p:cNvPr id="329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A local Kubernetes cluster</a:t>
            </a:r>
          </a:p>
          <a:p>
            <a:pP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https://github.com/kubernetes/minikube/releases</a:t>
            </a:r>
          </a:p>
          <a:p>
            <a:pPr/>
            <a:r>
              <a:t>Generates kubectl config</a:t>
            </a:r>
            <a:br/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$ minikube version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 marL="0" indent="357188">
              <a:spcBef>
                <a:spcPts val="400"/>
              </a:spcBef>
              <a:buSzTx/>
              <a:buFont typeface="Wingdings"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minikube version: v0.23.0</a:t>
            </a:r>
          </a:p>
          <a:p>
            <a:pPr lvl="1" marL="0" indent="357188">
              <a:spcBef>
                <a:spcPts val="400"/>
              </a:spcBef>
              <a:buSzTx/>
              <a:buFont typeface="Wingdings"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$ minikube start --kubernetes-version v1.10.0</a:t>
            </a:r>
          </a:p>
        </p:txBody>
      </p:sp>
      <p:pic>
        <p:nvPicPr>
          <p:cNvPr id="33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1693" y="3860653"/>
            <a:ext cx="3895107" cy="1104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New release!</a:t>
            </a:r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235" y="1005569"/>
            <a:ext cx="40767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111" y="2253613"/>
            <a:ext cx="7433455" cy="1178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1693" y="3860653"/>
            <a:ext cx="3895107" cy="1104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IntelliJ plugin</a:t>
            </a:r>
          </a:p>
        </p:txBody>
      </p:sp>
      <p:pic>
        <p:nvPicPr>
          <p:cNvPr id="3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9041" y="1053295"/>
            <a:ext cx="4205685" cy="3465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Minikube commands</a:t>
            </a:r>
          </a:p>
        </p:txBody>
      </p:sp>
      <p:sp>
        <p:nvSpPr>
          <p:cNvPr id="344" name="Content Placeholder 2"/>
          <p:cNvSpPr txBox="1"/>
          <p:nvPr>
            <p:ph type="body" idx="1"/>
          </p:nvPr>
        </p:nvSpPr>
        <p:spPr>
          <a:xfrm>
            <a:off x="457200" y="766179"/>
            <a:ext cx="8229600" cy="3853844"/>
          </a:xfrm>
          <a:prstGeom prst="rect">
            <a:avLst/>
          </a:prstGeom>
        </p:spPr>
        <p:txBody>
          <a:bodyPr/>
          <a:lstStyle/>
          <a:p>
            <a:pPr marL="0" indent="0" defTabSz="452627">
              <a:buSzTx/>
              <a:buFont typeface="Wingdings"/>
              <a:buNone/>
              <a:defRPr sz="2376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Start cluster</a:t>
            </a:r>
          </a:p>
          <a:p>
            <a:pPr marL="0" indent="0" defTabSz="452627">
              <a:buSzTx/>
              <a:buFont typeface="Wingdings"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$ minikube start </a:t>
            </a:r>
            <a:r>
              <a:t>--</a:t>
            </a:r>
            <a:r>
              <a:t>kubernetes-version v1.10.0</a:t>
            </a:r>
            <a:br/>
            <a:r>
              <a:t>  --memory 4096</a:t>
            </a:r>
          </a:p>
          <a:p>
            <a:pPr marL="0" indent="0" defTabSz="452627">
              <a:buSzTx/>
              <a:buFont typeface="Wingdings"/>
              <a:buNone/>
              <a:defRPr sz="2376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Delete cluster</a:t>
            </a:r>
          </a:p>
          <a:p>
            <a:pPr marL="0" indent="0" defTabSz="452627">
              <a:buSzTx/>
              <a:buFont typeface="Wingdings"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$ minikube delete</a:t>
            </a:r>
          </a:p>
          <a:p>
            <a:pPr marL="0" indent="0" defTabSz="452627">
              <a:buSzTx/>
              <a:buFont typeface="Wingdings"/>
              <a:buNone/>
              <a:defRPr sz="2376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Get IP from the cluster</a:t>
            </a:r>
          </a:p>
          <a:p>
            <a:pPr marL="0" indent="0" defTabSz="452627">
              <a:buSzTx/>
              <a:buFont typeface="Wingdings"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$ minikube ip</a:t>
            </a:r>
          </a:p>
          <a:p>
            <a:pPr marL="0" indent="0" defTabSz="452627">
              <a:buSzTx/>
              <a:buFont typeface="Wingdings"/>
              <a:buNone/>
              <a:defRPr sz="2376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Open Kubernetes Dashboard</a:t>
            </a:r>
          </a:p>
          <a:p>
            <a:pPr marL="0" indent="0" defTabSz="452627">
              <a:buSzTx/>
              <a:buFont typeface="Wingdings"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$ minikube dashboard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Kubernetes Objects</a:t>
            </a:r>
          </a:p>
        </p:txBody>
      </p:sp>
      <p:sp>
        <p:nvSpPr>
          <p:cNvPr id="348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Everything is a </a:t>
            </a:r>
            <a:r>
              <a:rPr b="1"/>
              <a:t>Kubernetes Object</a:t>
            </a:r>
            <a:r>
              <a:t> (</a:t>
            </a:r>
            <a:r>
              <a:rPr b="1"/>
              <a:t>API Object)</a:t>
            </a:r>
            <a:endParaRPr b="1"/>
          </a:p>
          <a:p>
            <a:pPr/>
            <a:r>
              <a:t>Always has a </a:t>
            </a:r>
            <a:r>
              <a:rPr b="1"/>
              <a:t>spec</a:t>
            </a:r>
            <a:r>
              <a:t> and a </a:t>
            </a:r>
            <a:r>
              <a:rPr b="1"/>
              <a:t>status</a:t>
            </a:r>
          </a:p>
          <a:p>
            <a:pPr/>
            <a:r>
              <a:t>Defined in </a:t>
            </a:r>
            <a:r>
              <a:rPr b="1"/>
              <a:t>.yaml </a:t>
            </a:r>
            <a:r>
              <a:t>files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Kubectl commands</a:t>
            </a:r>
          </a:p>
        </p:txBody>
      </p:sp>
      <p:sp>
        <p:nvSpPr>
          <p:cNvPr id="352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</a:t>
            </a:r>
            <a:r>
              <a:t>kubectl get &lt;resource type&gt;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kubectl get pods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kubectl get services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kubectl get svc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Kubectl commands</a:t>
            </a:r>
          </a:p>
        </p:txBody>
      </p:sp>
      <p:sp>
        <p:nvSpPr>
          <p:cNvPr id="356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</a:t>
            </a:r>
            <a:r>
              <a:t>kubectl create -f file.yaml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kubectl apply -f file.yaml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kubectl delete -f file.yaml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kubectl delete pod &lt;pod-name&gt;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kubectl apply -f afolder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kubectl delete -f afolder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Kubectl commands</a:t>
            </a:r>
          </a:p>
        </p:txBody>
      </p:sp>
      <p:sp>
        <p:nvSpPr>
          <p:cNvPr id="360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</a:t>
            </a:r>
            <a:r>
              <a:t>kubectl logs &lt;pod name&gt;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kubectl describe pod &lt;pod name&gt;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kubectl describe svc &lt;service name&gt;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4000"/>
            </a:lvl1pPr>
          </a:lstStyle>
          <a:p>
            <a:pPr/>
            <a:r>
              <a:t>Kubernetes Introduction</a:t>
            </a:r>
          </a:p>
        </p:txBody>
      </p:sp>
      <p:pic>
        <p:nvPicPr>
          <p:cNvPr id="23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Kubectl commands</a:t>
            </a:r>
          </a:p>
        </p:txBody>
      </p:sp>
      <p:sp>
        <p:nvSpPr>
          <p:cNvPr id="364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</a:t>
            </a:r>
            <a:r>
              <a:t>kubectl proxy (minikube dashboard)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http://localhost:8001/api/v1/proxy/namespaces/kube-system/services/kubernetes-dashboard/#/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namespace?namespace=default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</a:p>
          <a:p>
            <a:pPr/>
            <a:r>
              <a:t>Make a pod accessible locally!</a:t>
            </a:r>
          </a:p>
          <a:p>
            <a:pPr marL="0" indent="0">
              <a:buSzTx/>
              <a:buFont typeface="Wingdings"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$ kubectl port-forward &lt;pod-name&gt; &lt;port&gt;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Demo Application</a:t>
            </a:r>
          </a:p>
        </p:txBody>
      </p:sp>
      <p:sp>
        <p:nvSpPr>
          <p:cNvPr id="368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"/>
              <a:buNone/>
              <a:def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https://github.com/tomverelst/kickstarter-kubernetes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Demo Application</a:t>
            </a:r>
          </a:p>
        </p:txBody>
      </p:sp>
      <p:pic>
        <p:nvPicPr>
          <p:cNvPr id="37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7942" y="966288"/>
            <a:ext cx="3908858" cy="3669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924" y="3071414"/>
            <a:ext cx="1523209" cy="1523210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A Rick &amp; Morty adventure!</a:t>
            </a:r>
          </a:p>
          <a:p>
            <a:pPr/>
            <a:r>
              <a:t>Originally for CloudFoundry</a:t>
            </a:r>
          </a:p>
          <a:p>
            <a:pPr/>
            <a:r>
              <a:t>Ported to Kubernetes</a:t>
            </a:r>
          </a:p>
          <a:p>
            <a:pPr/>
            <a:r>
              <a:t>Credits to </a:t>
            </a:r>
            <a:r>
              <a:rPr b="1"/>
              <a:t>Dieter Hubau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Architecture</a:t>
            </a:r>
          </a:p>
        </p:txBody>
      </p:sp>
      <p:pic>
        <p:nvPicPr>
          <p:cNvPr id="37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9676" y="950026"/>
            <a:ext cx="6213636" cy="3635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4000"/>
            </a:lvl1pPr>
          </a:lstStyle>
          <a:p>
            <a:pPr/>
            <a:r>
              <a:t>Let’s deploy!</a:t>
            </a:r>
          </a:p>
        </p:txBody>
      </p:sp>
      <p:pic>
        <p:nvPicPr>
          <p:cNvPr id="3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/>
            </a:pPr>
            <a:r>
              <a:t>Service Discovery &amp;</a:t>
            </a:r>
          </a:p>
          <a:p>
            <a:pPr>
              <a:spcBef>
                <a:spcPts val="900"/>
              </a:spcBef>
              <a:defRPr sz="4000"/>
            </a:pPr>
            <a:r>
              <a:t>Load Balancing</a:t>
            </a:r>
          </a:p>
        </p:txBody>
      </p:sp>
      <p:pic>
        <p:nvPicPr>
          <p:cNvPr id="3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Service</a:t>
            </a:r>
          </a:p>
        </p:txBody>
      </p:sp>
      <p:sp>
        <p:nvSpPr>
          <p:cNvPr id="388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Service discovery</a:t>
            </a:r>
          </a:p>
          <a:p>
            <a:pPr/>
            <a:r>
              <a:t>Automatic load balancing</a:t>
            </a:r>
          </a:p>
          <a:p>
            <a:pPr/>
            <a:r>
              <a:t>Uses selectors to select pods</a:t>
            </a:r>
          </a:p>
          <a:p>
            <a:pPr/>
            <a:r>
              <a:t>Creates “Endpoint” resources</a:t>
            </a:r>
          </a:p>
        </p:txBody>
      </p:sp>
      <p:pic>
        <p:nvPicPr>
          <p:cNvPr id="38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6691" y="1200150"/>
            <a:ext cx="6040871" cy="3112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Service Types</a:t>
            </a:r>
          </a:p>
        </p:txBody>
      </p:sp>
      <p:sp>
        <p:nvSpPr>
          <p:cNvPr id="393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ClusterIP (default)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Exposes the service on a cluster-internal IP.</a:t>
            </a:r>
          </a:p>
          <a:p>
            <a:pPr/>
            <a:r>
              <a:t>Load Balancer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External load balancer</a:t>
            </a:r>
          </a:p>
          <a:p>
            <a:pPr/>
            <a:r>
              <a:t>NodePort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Expose the service on each node with a randomly allocated port</a:t>
            </a:r>
          </a:p>
          <a:p>
            <a:pPr/>
            <a:r>
              <a:t>ExternalName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Maps to an external 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Name spaces</a:t>
            </a:r>
          </a:p>
        </p:txBody>
      </p:sp>
      <p:sp>
        <p:nvSpPr>
          <p:cNvPr id="397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Virtual clusters</a:t>
            </a:r>
          </a:p>
          <a:p>
            <a:pPr/>
            <a:r>
              <a:t>Default namespace is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default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/>
            <a:r>
              <a:t>Divide cluster resources between users/teams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"/>
          </a:lstStyle>
          <a:p>
            <a:pPr/>
            <a:r>
              <a:t>Service Discovery through DNS</a:t>
            </a:r>
          </a:p>
        </p:txBody>
      </p:sp>
      <p:sp>
        <p:nvSpPr>
          <p:cNvPr id="401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Each service gets assigned a DNS name</a:t>
            </a:r>
            <a:br/>
          </a:p>
          <a:p>
            <a:pPr/>
            <a:r>
              <a:t>A service named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foo</a:t>
            </a:r>
            <a:r>
              <a:t> in the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default</a:t>
            </a:r>
            <a:r>
              <a:t> namespace is discovable through DNS as </a:t>
            </a:r>
            <a:r>
              <a:rPr b="1"/>
              <a:t>foo</a:t>
            </a:r>
            <a:br>
              <a:rPr b="1"/>
            </a:br>
            <a:br>
              <a:rPr b="1"/>
            </a:br>
            <a:r>
              <a:rPr b="1"/>
              <a:t>A</a:t>
            </a:r>
            <a:r>
              <a:t> Record:</a:t>
            </a:r>
            <a:br/>
            <a:r>
              <a:rPr b="1"/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foo.default.svc.cluster.local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"/>
          <p:cNvSpPr txBox="1"/>
          <p:nvPr>
            <p:ph type="sldNum" sz="quarter" idx="2"/>
          </p:nvPr>
        </p:nvSpPr>
        <p:spPr>
          <a:xfrm>
            <a:off x="8699406" y="4751123"/>
            <a:ext cx="147706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What is Kubernetes?</a:t>
            </a:r>
          </a:p>
        </p:txBody>
      </p:sp>
      <p:sp>
        <p:nvSpPr>
          <p:cNvPr id="241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Container Orchestration Platform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Kubernetes</a:t>
            </a:r>
            <a:r>
              <a:t> is an open-source system for automating deployment, scaling, and management of containerized applications.</a:t>
            </a:r>
          </a:p>
          <a:p>
            <a:pPr/>
          </a:p>
          <a:p>
            <a:pPr/>
            <a:r>
              <a:t>Part of the Cloud Native Computing Foundation</a:t>
            </a:r>
            <a:b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https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://www.cncf.io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"/>
          </a:lstStyle>
          <a:p>
            <a:pPr/>
            <a:r>
              <a:t>Service Discovery through DNS</a:t>
            </a:r>
          </a:p>
        </p:txBody>
      </p:sp>
      <p:sp>
        <p:nvSpPr>
          <p:cNvPr id="405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A service named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foo</a:t>
            </a:r>
            <a:r>
              <a:rPr b="1"/>
              <a:t> </a:t>
            </a:r>
            <a:r>
              <a:t>in the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bar</a:t>
            </a:r>
            <a:r>
              <a:t> namespace is discoverable through DNS as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foo.bar</a:t>
            </a:r>
            <a:br>
              <a:rPr b="1">
                <a:latin typeface="Courier"/>
                <a:ea typeface="Courier"/>
                <a:cs typeface="Courier"/>
                <a:sym typeface="Courier"/>
              </a:rPr>
            </a:br>
            <a:br>
              <a:rPr b="1">
                <a:latin typeface="Courier"/>
                <a:ea typeface="Courier"/>
                <a:cs typeface="Courier"/>
                <a:sym typeface="Courier"/>
              </a:rPr>
            </a:br>
            <a:r>
              <a:rPr b="1"/>
              <a:t>A</a:t>
            </a:r>
            <a:r>
              <a:t> Record</a:t>
            </a:r>
            <a:br/>
            <a:r>
              <a:rPr b="1"/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foo.bar.svc.cluster.local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Replication + Services</a:t>
            </a:r>
          </a:p>
        </p:txBody>
      </p:sp>
      <p:pic>
        <p:nvPicPr>
          <p:cNvPr id="40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3933" y="1047728"/>
            <a:ext cx="5100240" cy="3402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4000"/>
            </a:lvl1pPr>
          </a:lstStyle>
          <a:p>
            <a:pPr/>
            <a:r>
              <a:t>Let’s create our services!</a:t>
            </a:r>
          </a:p>
        </p:txBody>
      </p:sp>
      <p:pic>
        <p:nvPicPr>
          <p:cNvPr id="41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4000"/>
            </a:lvl1pPr>
          </a:lstStyle>
          <a:p>
            <a:pPr/>
            <a:r>
              <a:t>Storage</a:t>
            </a:r>
          </a:p>
        </p:txBody>
      </p:sp>
      <p:pic>
        <p:nvPicPr>
          <p:cNvPr id="4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Persisting Data</a:t>
            </a:r>
          </a:p>
        </p:txBody>
      </p:sp>
      <p:sp>
        <p:nvSpPr>
          <p:cNvPr id="419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Persistent Volumes</a:t>
            </a:r>
          </a:p>
          <a:p>
            <a:pPr/>
            <a:r>
              <a:t>Persistent Volume Claims</a:t>
            </a:r>
          </a:p>
          <a:p>
            <a:pPr/>
            <a:r>
              <a:t>Storage Class</a:t>
            </a:r>
          </a:p>
          <a:p>
            <a:pPr/>
            <a:r>
              <a:t>Dynamic Volume Provisioning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Persistent Volume</a:t>
            </a:r>
          </a:p>
        </p:txBody>
      </p:sp>
      <p:sp>
        <p:nvSpPr>
          <p:cNvPr id="423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Defines a mountable volume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Local disk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EBS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Google Cloud Disk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…</a:t>
            </a:r>
          </a:p>
          <a:p>
            <a:pPr/>
            <a:r>
              <a:t>Admin / OPS owned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Access Modes</a:t>
            </a:r>
          </a:p>
        </p:txBody>
      </p:sp>
      <p:sp>
        <p:nvSpPr>
          <p:cNvPr id="427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ReadWriteOnce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the volume can be mounted as read-write by a single node</a:t>
            </a:r>
          </a:p>
          <a:p>
            <a:pPr/>
            <a:r>
              <a:t>ReadOnlyMany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the volume can be mounted read-only by many nodes</a:t>
            </a:r>
          </a:p>
          <a:p>
            <a:pPr/>
            <a:r>
              <a:t>ReadWriteMany</a:t>
            </a:r>
          </a:p>
          <a:p>
            <a:pPr lvl="1" marL="534987" indent="-177800">
              <a:spcBef>
                <a:spcPts val="400"/>
              </a:spcBef>
              <a:buClrTx/>
              <a:buFont typeface="Arial"/>
              <a:defRPr sz="1800"/>
            </a:pPr>
            <a:r>
              <a:t>the volume can be mounted as read-write by many nodes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Persistent Volume Claim</a:t>
            </a:r>
          </a:p>
        </p:txBody>
      </p:sp>
      <p:sp>
        <p:nvSpPr>
          <p:cNvPr id="431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Claims a Persistent Volume using a selector for a pod</a:t>
            </a:r>
          </a:p>
          <a:p>
            <a:pPr/>
            <a:r>
              <a:t>After claiming, the pod can access the volume</a:t>
            </a:r>
          </a:p>
          <a:p>
            <a:pPr/>
            <a:r>
              <a:t>If no PV can be claimed, the PVC will be “pending”</a:t>
            </a:r>
          </a:p>
          <a:p>
            <a:pPr/>
          </a:p>
          <a:p>
            <a:pPr/>
            <a:r>
              <a:t>Developer owned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"/>
          </a:lstStyle>
          <a:p>
            <a:pPr/>
            <a:r>
              <a:t>Claiming a Persistent Volume</a:t>
            </a:r>
          </a:p>
        </p:txBody>
      </p:sp>
      <p:pic>
        <p:nvPicPr>
          <p:cNvPr id="43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987" y="900215"/>
            <a:ext cx="7339264" cy="3412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Storage Class</a:t>
            </a:r>
          </a:p>
        </p:txBody>
      </p:sp>
      <p:sp>
        <p:nvSpPr>
          <p:cNvPr id="439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Admins can create profiles of the storage they offer</a:t>
            </a:r>
          </a:p>
          <a:p>
            <a:pPr/>
            <a:r>
              <a:t>Extra abstraction between volumes and claims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"/>
          <p:cNvSpPr txBox="1"/>
          <p:nvPr>
            <p:ph type="sldNum" sz="quarter" idx="2"/>
          </p:nvPr>
        </p:nvSpPr>
        <p:spPr>
          <a:xfrm>
            <a:off x="8699406" y="4751123"/>
            <a:ext cx="147706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Features</a:t>
            </a:r>
          </a:p>
        </p:txBody>
      </p:sp>
      <p:sp>
        <p:nvSpPr>
          <p:cNvPr id="245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numCol="2"/>
          <a:lstStyle/>
          <a:p>
            <a:pPr/>
            <a:r>
              <a:t>Automatic binpacking</a:t>
            </a:r>
          </a:p>
          <a:p>
            <a:pPr/>
            <a:r>
              <a:t>Horizontal scaling</a:t>
            </a:r>
          </a:p>
          <a:p>
            <a:pPr/>
            <a:r>
              <a:t>Automated rollouts and rollbacks</a:t>
            </a:r>
          </a:p>
          <a:p>
            <a:pPr/>
            <a:r>
              <a:t>Storage orchestration</a:t>
            </a:r>
          </a:p>
          <a:p>
            <a:pPr/>
          </a:p>
          <a:p>
            <a:pPr/>
          </a:p>
          <a:p>
            <a:pPr/>
          </a:p>
          <a:p>
            <a:pPr/>
            <a:r>
              <a:t>Self-healing</a:t>
            </a:r>
          </a:p>
          <a:p>
            <a:pPr/>
            <a:r>
              <a:t>Service discovery and load-balancing</a:t>
            </a:r>
          </a:p>
          <a:p>
            <a:pPr/>
            <a:r>
              <a:t>Secret and configuration management</a:t>
            </a:r>
          </a:p>
          <a:p>
            <a:pPr/>
            <a:r>
              <a:t>Batch execution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Storage Class</a:t>
            </a:r>
          </a:p>
        </p:txBody>
      </p:sp>
      <p:pic>
        <p:nvPicPr>
          <p:cNvPr id="44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447466"/>
            <a:ext cx="3784600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2200" y="1187116"/>
            <a:ext cx="3454400" cy="300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"/>
          </a:lstStyle>
          <a:p>
            <a:pPr/>
            <a:r>
              <a:t>Dynamic Volume Provisioning</a:t>
            </a:r>
          </a:p>
        </p:txBody>
      </p:sp>
      <p:sp>
        <p:nvSpPr>
          <p:cNvPr id="448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Allows volumes to be created on-demand</a:t>
            </a:r>
          </a:p>
          <a:p>
            <a:pPr/>
            <a:r>
              <a:t>Requires Storage Classes with a provisioner</a:t>
            </a:r>
          </a:p>
        </p:txBody>
      </p:sp>
      <p:pic>
        <p:nvPicPr>
          <p:cNvPr id="44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0" y="2377239"/>
            <a:ext cx="3683000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4000"/>
            </a:lvl1pPr>
          </a:lstStyle>
          <a:p>
            <a:pPr/>
            <a:r>
              <a:t>Let’s persist our data!</a:t>
            </a:r>
          </a:p>
        </p:txBody>
      </p:sp>
      <p:pic>
        <p:nvPicPr>
          <p:cNvPr id="45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4000"/>
            </a:lvl1pPr>
          </a:lstStyle>
          <a:p>
            <a:pPr/>
            <a:r>
              <a:t>Exposing services</a:t>
            </a:r>
          </a:p>
        </p:txBody>
      </p:sp>
      <p:pic>
        <p:nvPicPr>
          <p:cNvPr id="45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Exposing Services</a:t>
            </a:r>
          </a:p>
        </p:txBody>
      </p:sp>
      <p:sp>
        <p:nvSpPr>
          <p:cNvPr id="459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Ingress Controller</a:t>
            </a:r>
          </a:p>
          <a:p>
            <a:pPr/>
            <a:r>
              <a:t>Ingresses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Ingress Controller</a:t>
            </a:r>
          </a:p>
        </p:txBody>
      </p:sp>
      <p:sp>
        <p:nvSpPr>
          <p:cNvPr id="463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Routes traffic to the correct service</a:t>
            </a:r>
          </a:p>
          <a:p>
            <a:pPr/>
            <a:r>
              <a:t>Automatically updated</a:t>
            </a:r>
          </a:p>
          <a:p>
            <a:pPr/>
            <a:r>
              <a:t>nginx, HAProxy, </a:t>
            </a:r>
            <a:r>
              <a:t>…</a:t>
            </a:r>
          </a:p>
          <a:p>
            <a:pPr/>
            <a:r>
              <a:t>Configure TLS</a:t>
            </a:r>
          </a:p>
        </p:txBody>
      </p:sp>
      <p:pic>
        <p:nvPicPr>
          <p:cNvPr id="46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848" y="1392938"/>
            <a:ext cx="5208952" cy="3008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4000"/>
            </a:lvl1pPr>
          </a:lstStyle>
          <a:p>
            <a:pPr/>
            <a:r>
              <a:t>Let’s expose our services!</a:t>
            </a:r>
          </a:p>
        </p:txBody>
      </p:sp>
      <p:pic>
        <p:nvPicPr>
          <p:cNvPr id="4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Setup Ingress Controller</a:t>
            </a:r>
          </a:p>
        </p:txBody>
      </p:sp>
      <p:sp>
        <p:nvSpPr>
          <p:cNvPr id="471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  <a:lvl2pPr marL="534987" indent="-177800">
              <a:spcBef>
                <a:spcPts val="400"/>
              </a:spcBef>
              <a:buClrTx/>
              <a:buFont typeface="Arial"/>
              <a:defRPr sz="1800"/>
            </a:lvl2pPr>
          </a:lstStyle>
          <a:p>
            <a:pPr/>
            <a:r>
              <a:t>$ minikube addons enable ingress</a:t>
            </a:r>
          </a:p>
          <a:p>
            <a:pPr lvl="1"/>
            <a:r>
              <a:t>Will create an nginx Ingress controller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Annotations</a:t>
            </a:r>
          </a:p>
        </p:txBody>
      </p:sp>
      <p:sp>
        <p:nvSpPr>
          <p:cNvPr id="475" name="Content Placeholder 2"/>
          <p:cNvSpPr txBox="1"/>
          <p:nvPr>
            <p:ph type="body" idx="1"/>
          </p:nvPr>
        </p:nvSpPr>
        <p:spPr>
          <a:xfrm>
            <a:off x="457199" y="1200151"/>
            <a:ext cx="8038618" cy="3394472"/>
          </a:xfrm>
          <a:prstGeom prst="rect">
            <a:avLst/>
          </a:prstGeom>
        </p:spPr>
        <p:txBody>
          <a:bodyPr/>
          <a:lstStyle/>
          <a:p>
            <a:pPr/>
            <a:r>
              <a:t>Similar to </a:t>
            </a:r>
            <a:r>
              <a:rPr b="1"/>
              <a:t>Labels</a:t>
            </a:r>
            <a:endParaRPr b="1"/>
          </a:p>
          <a:p>
            <a:pPr/>
            <a:r>
              <a:t>(Arbitrary) </a:t>
            </a:r>
            <a:r>
              <a:rPr b="1"/>
              <a:t>Metadata</a:t>
            </a:r>
            <a:endParaRPr b="1"/>
          </a:p>
          <a:p>
            <a:pPr/>
            <a:r>
              <a:t>Attached to any </a:t>
            </a:r>
            <a:r>
              <a:rPr b="1"/>
              <a:t>Resource</a:t>
            </a:r>
            <a:endParaRPr b="1"/>
          </a:p>
          <a:p>
            <a:pPr>
              <a:defRPr b="1"/>
            </a:pPr>
            <a:r>
              <a:t>Not queryable by Selectors</a:t>
            </a:r>
          </a:p>
          <a:p>
            <a:pPr/>
            <a:r>
              <a:t>Intended for configuration, build information, pointers for logging/monitoring agents, etc..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/>
            </a:pPr>
            <a:r>
              <a:t>Secret &amp; configuration</a:t>
            </a:r>
          </a:p>
          <a:p>
            <a:pPr>
              <a:spcBef>
                <a:spcPts val="900"/>
              </a:spcBef>
              <a:defRPr sz="4000"/>
            </a:pPr>
            <a:r>
              <a:t>management</a:t>
            </a:r>
          </a:p>
        </p:txBody>
      </p:sp>
      <p:pic>
        <p:nvPicPr>
          <p:cNvPr id="4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"/>
          <p:cNvSpPr txBox="1"/>
          <p:nvPr>
            <p:ph type="sldNum" sz="quarter" idx="2"/>
          </p:nvPr>
        </p:nvSpPr>
        <p:spPr>
          <a:xfrm>
            <a:off x="8699406" y="4751123"/>
            <a:ext cx="147706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Kubernetes Architecture</a:t>
            </a:r>
          </a:p>
        </p:txBody>
      </p:sp>
      <p:pic>
        <p:nvPicPr>
          <p:cNvPr id="24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8196" y="861484"/>
            <a:ext cx="5501849" cy="3894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">
              <a:defRPr sz="1440"/>
            </a:lvl1pPr>
          </a:lstStyle>
          <a:p>
            <a:pPr/>
            <a:r>
              <a:t>Secret &amp; Configuration Management</a:t>
            </a:r>
          </a:p>
        </p:txBody>
      </p:sp>
      <p:sp>
        <p:nvSpPr>
          <p:cNvPr id="482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Secret</a:t>
            </a:r>
          </a:p>
          <a:p>
            <a:pPr/>
            <a:r>
              <a:t>ConfigMap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5739">
              <a:defRPr sz="1619"/>
            </a:lvl1pPr>
          </a:lstStyle>
          <a:p>
            <a:pPr/>
            <a:r>
              <a:t>Secret</a:t>
            </a:r>
          </a:p>
        </p:txBody>
      </p:sp>
      <p:sp>
        <p:nvSpPr>
          <p:cNvPr id="486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Holds sensitive information like passwords, OAuth tokens, ssh keys, </a:t>
            </a:r>
            <a:r>
              <a:t>…</a:t>
            </a:r>
          </a:p>
          <a:p>
            <a:pPr/>
            <a:r>
              <a:t>Secrets are </a:t>
            </a:r>
            <a:r>
              <a:rPr b="1"/>
              <a:t>base64</a:t>
            </a:r>
            <a:r>
              <a:t> encoded</a:t>
            </a:r>
          </a:p>
          <a:p>
            <a:pPr/>
            <a:r>
              <a:t>Can be </a:t>
            </a:r>
            <a:r>
              <a:rPr b="1"/>
              <a:t>mounted</a:t>
            </a:r>
            <a:r>
              <a:t> or consumed through an </a:t>
            </a:r>
            <a:r>
              <a:rPr b="1"/>
              <a:t>environment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Create secret</a:t>
            </a:r>
          </a:p>
        </p:txBody>
      </p:sp>
      <p:pic>
        <p:nvPicPr>
          <p:cNvPr id="490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201731"/>
            <a:ext cx="8229600" cy="527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3891" r="10000" b="0"/>
          <a:stretch>
            <a:fillRect/>
          </a:stretch>
        </p:blipFill>
        <p:spPr>
          <a:xfrm>
            <a:off x="457200" y="3717757"/>
            <a:ext cx="8229600" cy="52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1964090"/>
            <a:ext cx="2493546" cy="1518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Mount Secret</a:t>
            </a:r>
          </a:p>
        </p:txBody>
      </p:sp>
      <p:pic>
        <p:nvPicPr>
          <p:cNvPr id="4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4300" y="914066"/>
            <a:ext cx="3378200" cy="355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"/>
          </a:lstStyle>
          <a:p>
            <a:pPr/>
            <a:r>
              <a:t>Secrets in Environment Variables</a:t>
            </a:r>
          </a:p>
        </p:txBody>
      </p:sp>
      <p:pic>
        <p:nvPicPr>
          <p:cNvPr id="50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4304" y="977269"/>
            <a:ext cx="2704766" cy="3476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5739">
              <a:defRPr sz="1619"/>
            </a:lvl1pPr>
          </a:lstStyle>
          <a:p>
            <a:pPr/>
            <a:r>
              <a:t>ConfigMap</a:t>
            </a:r>
          </a:p>
        </p:txBody>
      </p:sp>
      <p:sp>
        <p:nvSpPr>
          <p:cNvPr id="504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Decouples configuration from images</a:t>
            </a:r>
          </a:p>
          <a:p>
            <a:pPr/>
            <a:r>
              <a:t>Can contain files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(--from-file</a:t>
            </a:r>
            <a:r>
              <a:t>)</a:t>
            </a:r>
            <a:br/>
            <a:br/>
          </a:p>
          <a:p>
            <a:pPr/>
            <a:r>
              <a:t>Can contain key value pairs (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--from-literal</a:t>
            </a:r>
            <a:r>
              <a:t>)</a:t>
            </a:r>
          </a:p>
        </p:txBody>
      </p:sp>
      <p:pic>
        <p:nvPicPr>
          <p:cNvPr id="5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650" y="2210917"/>
            <a:ext cx="8140700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0" r="32194" b="3581"/>
          <a:stretch>
            <a:fillRect/>
          </a:stretch>
        </p:blipFill>
        <p:spPr>
          <a:xfrm>
            <a:off x="594248" y="3498479"/>
            <a:ext cx="6200093" cy="386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Environment Variables</a:t>
            </a:r>
          </a:p>
        </p:txBody>
      </p:sp>
      <p:pic>
        <p:nvPicPr>
          <p:cNvPr id="51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350" y="1099594"/>
            <a:ext cx="2494115" cy="3438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3361" t="41784" r="2267" b="28962"/>
          <a:stretch>
            <a:fillRect/>
          </a:stretch>
        </p:blipFill>
        <p:spPr>
          <a:xfrm>
            <a:off x="4352081" y="1258523"/>
            <a:ext cx="3946968" cy="1886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4000"/>
            </a:lvl1pPr>
          </a:lstStyle>
          <a:p>
            <a:pPr/>
            <a:r>
              <a:t>Let’s configure!</a:t>
            </a:r>
          </a:p>
        </p:txBody>
      </p:sp>
      <p:pic>
        <p:nvPicPr>
          <p:cNvPr id="5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Final Result</a:t>
            </a:r>
          </a:p>
        </p:txBody>
      </p:sp>
      <p:pic>
        <p:nvPicPr>
          <p:cNvPr id="51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0212" y="450904"/>
            <a:ext cx="4286257" cy="3946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2"/>
          <p:cNvSpPr txBox="1"/>
          <p:nvPr>
            <p:ph type="sldNum" sz="quarter" idx="2"/>
          </p:nvPr>
        </p:nvSpPr>
        <p:spPr>
          <a:xfrm>
            <a:off x="8635838" y="4751123"/>
            <a:ext cx="211274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5739">
              <a:defRPr sz="1619"/>
            </a:lvl1pPr>
          </a:lstStyle>
          <a:p>
            <a:pPr/>
            <a:r>
              <a:t>Extra</a:t>
            </a:r>
          </a:p>
        </p:txBody>
      </p:sp>
      <p:sp>
        <p:nvSpPr>
          <p:cNvPr id="522" name="Content Placeholder 2"/>
          <p:cNvSpPr txBox="1"/>
          <p:nvPr>
            <p:ph type="body" idx="1"/>
          </p:nvPr>
        </p:nvSpPr>
        <p:spPr>
          <a:xfrm>
            <a:off x="457200" y="844951"/>
            <a:ext cx="8229600" cy="374967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400"/>
              </a:spcBef>
              <a:defRPr sz="1820"/>
            </a:pPr>
            <a:r>
              <a:t>Helm - A package manager for Kubernetes</a:t>
            </a:r>
            <a:b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://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github.com/kubernetes/helm</a:t>
            </a:r>
            <a:b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https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://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github.com/kubernetes/charts</a:t>
            </a:r>
            <a:br/>
          </a:p>
          <a:p>
            <a:pPr marL="312039" indent="-312039" defTabSz="416052">
              <a:spcBef>
                <a:spcPts val="400"/>
              </a:spcBef>
              <a:defRPr sz="1820"/>
            </a:pPr>
            <a:r>
              <a:t>Draft - Containerizes applications for Kubernetes using build packs (à la CloudFoundry), uses helm, in beta</a:t>
            </a:r>
            <a:b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https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://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github.com/azure/draft</a:t>
            </a:r>
            <a:br/>
          </a:p>
          <a:p>
            <a:pPr marL="312039" indent="-312039" defTabSz="416052">
              <a:spcBef>
                <a:spcPts val="400"/>
              </a:spcBef>
              <a:defRPr sz="1820"/>
            </a:pPr>
            <a:r>
              <a:t>kube-lego - Automatically request certificates for Kubernetes Ingress resources from Let’s Encrypt</a:t>
            </a:r>
            <a:b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 invalidUrl="" action="" tgtFrame="" tooltip="" history="1" highlightClick="0" endSnd="0"/>
              </a:rPr>
              <a:t>https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 invalidUrl="" action="" tgtFrame="" tooltip="" history="1" highlightClick="0" endSnd="0"/>
              </a:rPr>
              <a:t>://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 invalidUrl="" action="" tgtFrame="" tooltip="" history="1" highlightClick="0" endSnd="0"/>
              </a:rPr>
              <a:t>github.com/jetstack/kube-lego</a:t>
            </a:r>
          </a:p>
          <a:p>
            <a:pPr marL="260032" indent="-260032" defTabSz="416052">
              <a:defRPr sz="2184"/>
            </a:pPr>
            <a:br>
              <a:rPr sz="182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"/>
          <p:cNvSpPr txBox="1"/>
          <p:nvPr>
            <p:ph type="sldNum" sz="quarter" idx="2"/>
          </p:nvPr>
        </p:nvSpPr>
        <p:spPr>
          <a:xfrm>
            <a:off x="8699406" y="4751123"/>
            <a:ext cx="147706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Pods</a:t>
            </a:r>
          </a:p>
        </p:txBody>
      </p:sp>
      <p:sp>
        <p:nvSpPr>
          <p:cNvPr id="253" name="Content Placeholder 2"/>
          <p:cNvSpPr txBox="1"/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/>
            <a:r>
              <a:t>Containers within the same pod</a:t>
            </a:r>
          </a:p>
          <a:p>
            <a:pPr/>
            <a:r>
              <a:t>Containers can find each other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localhost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/>
            <a:r>
              <a:t>Each pod has an IP address</a:t>
            </a:r>
          </a:p>
          <a:p>
            <a:pPr/>
            <a:r>
              <a:t>Volumes are shared within a pod</a:t>
            </a:r>
          </a:p>
          <a:p>
            <a:pPr/>
            <a:r>
              <a:t>Usually only </a:t>
            </a:r>
            <a:r>
              <a:rPr b="1"/>
              <a:t>one </a:t>
            </a:r>
            <a:r>
              <a:t>container</a:t>
            </a:r>
          </a:p>
          <a:p>
            <a:pPr/>
            <a:r>
              <a:t>Multi-container pods only with monitoring/logging agents/</a:t>
            </a:r>
            <a:r>
              <a:t>…</a:t>
            </a:r>
          </a:p>
          <a:p>
            <a:pPr>
              <a:defRPr b="1"/>
            </a:pPr>
            <a:r>
              <a:t>Do not combine application + database in one pod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ontent Placeholder 1"/>
          <p:cNvSpPr txBox="1"/>
          <p:nvPr>
            <p:ph type="body" sz="half" idx="1"/>
          </p:nvPr>
        </p:nvSpPr>
        <p:spPr>
          <a:xfrm>
            <a:off x="362910" y="1151223"/>
            <a:ext cx="6274958" cy="1777266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sz="4000"/>
            </a:lvl1pPr>
          </a:lstStyle>
          <a:p>
            <a:pPr/>
            <a:r>
              <a:t>Questions?</a:t>
            </a:r>
          </a:p>
        </p:txBody>
      </p:sp>
      <p:pic>
        <p:nvPicPr>
          <p:cNvPr id="5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ontent Placeholder 1"/>
          <p:cNvSpPr txBox="1"/>
          <p:nvPr>
            <p:ph type="body" sz="quarter" idx="1"/>
          </p:nvPr>
        </p:nvSpPr>
        <p:spPr>
          <a:xfrm>
            <a:off x="362911" y="1151223"/>
            <a:ext cx="4575289" cy="177726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/>
            </a:pPr>
            <a:r>
              <a:t>Thanks</a:t>
            </a:r>
            <a:r>
              <a:rPr sz="2400"/>
              <a:t>!</a:t>
            </a:r>
          </a:p>
        </p:txBody>
      </p:sp>
      <p:pic>
        <p:nvPicPr>
          <p:cNvPr id="5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117" y="1944940"/>
            <a:ext cx="2649683" cy="2649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"/>
          <p:cNvSpPr txBox="1"/>
          <p:nvPr>
            <p:ph type="sldNum" sz="quarter" idx="2"/>
          </p:nvPr>
        </p:nvSpPr>
        <p:spPr>
          <a:xfrm>
            <a:off x="8699406" y="4751123"/>
            <a:ext cx="147706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Pods</a:t>
            </a:r>
          </a:p>
        </p:txBody>
      </p:sp>
      <p:pic>
        <p:nvPicPr>
          <p:cNvPr id="25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11" t="19416" r="0" b="10378"/>
          <a:stretch>
            <a:fillRect/>
          </a:stretch>
        </p:blipFill>
        <p:spPr>
          <a:xfrm>
            <a:off x="457199" y="1225685"/>
            <a:ext cx="8138922" cy="2801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"/>
          <p:cNvSpPr txBox="1"/>
          <p:nvPr>
            <p:ph type="sldNum" sz="quarter" idx="2"/>
          </p:nvPr>
        </p:nvSpPr>
        <p:spPr>
          <a:xfrm>
            <a:off x="8699406" y="4751123"/>
            <a:ext cx="147706" cy="1946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452">
              <a:defRPr sz="1640"/>
            </a:lvl1pPr>
          </a:lstStyle>
          <a:p>
            <a:pPr/>
            <a:r>
              <a:t>Pods</a:t>
            </a:r>
          </a:p>
        </p:txBody>
      </p:sp>
      <p:pic>
        <p:nvPicPr>
          <p:cNvPr id="26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4132" y="1425039"/>
            <a:ext cx="2131883" cy="2268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073" y="1425038"/>
            <a:ext cx="2131884" cy="2268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3191" y="1425038"/>
            <a:ext cx="2131884" cy="2268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1"/>
      <p:bldP build="whole" bldLvl="1" animBg="1" rev="0" advAuto="0" spid="263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A. Ordina Nieuw 4-2016 Office-thema">
  <a:themeElements>
    <a:clrScheme name="A. Ordina Nieuw 4-2016 Office-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A8408"/>
      </a:accent1>
      <a:accent2>
        <a:srgbClr val="585858"/>
      </a:accent2>
      <a:accent3>
        <a:srgbClr val="707070"/>
      </a:accent3>
      <a:accent4>
        <a:srgbClr val="999999"/>
      </a:accent4>
      <a:accent5>
        <a:srgbClr val="E7E7E7"/>
      </a:accent5>
      <a:accent6>
        <a:srgbClr val="FEB65B"/>
      </a:accent6>
      <a:hlink>
        <a:srgbClr val="0000FF"/>
      </a:hlink>
      <a:folHlink>
        <a:srgbClr val="FF00FF"/>
      </a:folHlink>
    </a:clrScheme>
    <a:fontScheme name="A. Ordina Nieuw 4-2016 Office-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A. Ordina Nieuw 4-2016 Office-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A. Ordina Nieuw 4-2016 Office-thema">
  <a:themeElements>
    <a:clrScheme name="A. Ordina Nieuw 4-2016 Office-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A8408"/>
      </a:accent1>
      <a:accent2>
        <a:srgbClr val="585858"/>
      </a:accent2>
      <a:accent3>
        <a:srgbClr val="707070"/>
      </a:accent3>
      <a:accent4>
        <a:srgbClr val="999999"/>
      </a:accent4>
      <a:accent5>
        <a:srgbClr val="E7E7E7"/>
      </a:accent5>
      <a:accent6>
        <a:srgbClr val="FEB65B"/>
      </a:accent6>
      <a:hlink>
        <a:srgbClr val="0000FF"/>
      </a:hlink>
      <a:folHlink>
        <a:srgbClr val="FF00FF"/>
      </a:folHlink>
    </a:clrScheme>
    <a:fontScheme name="A. Ordina Nieuw 4-2016 Office-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A. Ordina Nieuw 4-2016 Office-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